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7" r:id="rId2"/>
    <p:sldId id="263" r:id="rId3"/>
    <p:sldId id="265" r:id="rId4"/>
    <p:sldId id="271" r:id="rId5"/>
    <p:sldId id="277" r:id="rId6"/>
    <p:sldId id="279" r:id="rId7"/>
    <p:sldId id="280" r:id="rId8"/>
    <p:sldId id="281" r:id="rId9"/>
    <p:sldId id="268" r:id="rId10"/>
    <p:sldId id="298" r:id="rId11"/>
    <p:sldId id="283" r:id="rId12"/>
    <p:sldId id="284" r:id="rId13"/>
    <p:sldId id="290" r:id="rId14"/>
    <p:sldId id="289" r:id="rId15"/>
    <p:sldId id="288" r:id="rId16"/>
    <p:sldId id="287" r:id="rId17"/>
    <p:sldId id="286" r:id="rId18"/>
    <p:sldId id="285" r:id="rId19"/>
    <p:sldId id="259" r:id="rId20"/>
    <p:sldId id="282" r:id="rId21"/>
    <p:sldId id="293" r:id="rId22"/>
    <p:sldId id="291" r:id="rId23"/>
    <p:sldId id="264" r:id="rId24"/>
    <p:sldId id="294" r:id="rId25"/>
    <p:sldId id="292" r:id="rId26"/>
    <p:sldId id="266" r:id="rId27"/>
    <p:sldId id="267" r:id="rId28"/>
    <p:sldId id="269" r:id="rId29"/>
    <p:sldId id="270" r:id="rId30"/>
    <p:sldId id="295" r:id="rId31"/>
    <p:sldId id="296" r:id="rId32"/>
    <p:sldId id="300" r:id="rId33"/>
    <p:sldId id="29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BDF39-19E1-41CB-9553-88B2039764A9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1CB0F-22EE-45DB-912E-44EF71129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CB0F-22EE-45DB-912E-44EF7112947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CB0F-22EE-45DB-912E-44EF7112947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CB0F-22EE-45DB-912E-44EF7112947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CB0F-22EE-45DB-912E-44EF7112947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CB0F-22EE-45DB-912E-44EF7112947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CB0F-22EE-45DB-912E-44EF7112947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CB0F-22EE-45DB-912E-44EF7112947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CB0F-22EE-45DB-912E-44EF7112947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CB0F-22EE-45DB-912E-44EF7112947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CB0F-22EE-45DB-912E-44EF7112947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CB0F-22EE-45DB-912E-44EF7112947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CB0F-22EE-45DB-912E-44EF7112947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CB0F-22EE-45DB-912E-44EF7112947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390-4D7B-4839-90EE-72393E23DDBC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6C2390-4D7B-4839-90EE-72393E23DDBC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32B0B1-A01B-4D20-85E0-EB633EF6D03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img-fotki.yandex.ru/get/4404/novprospekt.12/0_6bef3_18ee2dd7_X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png"/><Relationship Id="rId4" Type="http://schemas.openxmlformats.org/officeDocument/2006/relationships/hyperlink" Target="http://img-fotki.yandex.ru/get/5817/127448923.6/0_650d0_538009ec_X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png"/><Relationship Id="rId4" Type="http://schemas.openxmlformats.org/officeDocument/2006/relationships/hyperlink" Target="http://img-fotki.yandex.ru/get/5817/127448923.6/0_650d0_538009ec_X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png"/><Relationship Id="rId4" Type="http://schemas.openxmlformats.org/officeDocument/2006/relationships/hyperlink" Target="http://img-fotki.yandex.ru/get/5817/127448923.6/0_650d0_538009ec_X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png"/><Relationship Id="rId4" Type="http://schemas.openxmlformats.org/officeDocument/2006/relationships/hyperlink" Target="http://img-fotki.yandex.ru/get/5817/127448923.6/0_650d0_538009ec_X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png"/><Relationship Id="rId4" Type="http://schemas.openxmlformats.org/officeDocument/2006/relationships/hyperlink" Target="http://img-fotki.yandex.ru/get/5817/127448923.6/0_650d0_538009ec_X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png"/><Relationship Id="rId4" Type="http://schemas.openxmlformats.org/officeDocument/2006/relationships/hyperlink" Target="http://img-fotki.yandex.ru/get/5817/127448923.6/0_650d0_538009ec_X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png"/><Relationship Id="rId4" Type="http://schemas.openxmlformats.org/officeDocument/2006/relationships/hyperlink" Target="http://img-fotki.yandex.ru/get/5817/127448923.6/0_650d0_538009ec_X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png"/><Relationship Id="rId4" Type="http://schemas.openxmlformats.org/officeDocument/2006/relationships/hyperlink" Target="http://img-fotki.yandex.ru/get/5817/127448923.6/0_650d0_538009ec_X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png"/><Relationship Id="rId4" Type="http://schemas.openxmlformats.org/officeDocument/2006/relationships/hyperlink" Target="http://img-fotki.yandex.ru/get/5817/127448923.6/0_650d0_538009ec_X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img01.chitalnya.ru/upload/285/32663630880415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png"/><Relationship Id="rId4" Type="http://schemas.openxmlformats.org/officeDocument/2006/relationships/hyperlink" Target="http://img-fotki.yandex.ru/get/5817/127448923.6/0_650d0_538009ec_X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png"/><Relationship Id="rId4" Type="http://schemas.openxmlformats.org/officeDocument/2006/relationships/hyperlink" Target="http://img-fotki.yandex.ru/get/5817/127448923.6/0_650d0_538009ec_X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png"/><Relationship Id="rId4" Type="http://schemas.openxmlformats.org/officeDocument/2006/relationships/hyperlink" Target="http://img-fotki.yandex.ru/get/5817/127448923.6/0_650d0_538009ec_X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17/127448923.6/0_650d0_538009ec_X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17/127448923.6/0_650d0_538009ec_X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17/127448923.6/0_650d0_538009ec_X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17/127448923.6/0_650d0_538009ec_X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4.png"/><Relationship Id="rId3" Type="http://schemas.openxmlformats.org/officeDocument/2006/relationships/hyperlink" Target="http://img-fotki.yandex.ru/get/5309/113882196.d7/0_63d57_dbc776bf_XL" TargetMode="External"/><Relationship Id="rId7" Type="http://schemas.openxmlformats.org/officeDocument/2006/relationships/hyperlink" Target="http://dl7.glitter-graphics.net/pub/154/154667aveyck3xnp.gif" TargetMode="External"/><Relationship Id="rId12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hyperlink" Target="http://www.graycell.ru/picture/big/grib2.jpg" TargetMode="External"/><Relationship Id="rId5" Type="http://schemas.openxmlformats.org/officeDocument/2006/relationships/hyperlink" Target="http://74322d002.edusite.ru/images/125578168763235.png" TargetMode="External"/><Relationship Id="rId10" Type="http://schemas.openxmlformats.org/officeDocument/2006/relationships/image" Target="../media/image32.gif"/><Relationship Id="rId4" Type="http://schemas.openxmlformats.org/officeDocument/2006/relationships/image" Target="../media/image10.png"/><Relationship Id="rId9" Type="http://schemas.openxmlformats.org/officeDocument/2006/relationships/hyperlink" Target="http://stkrvo.km.ua/storinki/vydavnycha_files/013.gif" TargetMode="External"/><Relationship Id="rId1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img1.liveinternet.ru/images/attach/c/2/69/415/69415995_12.png" TargetMode="External"/><Relationship Id="rId3" Type="http://schemas.openxmlformats.org/officeDocument/2006/relationships/image" Target="../media/image5.gif"/><Relationship Id="rId7" Type="http://schemas.openxmlformats.org/officeDocument/2006/relationships/hyperlink" Target="http://img-fotki.yandex.ru/get/4404/novprospekt.12/0_6bef3_18ee2dd7_XL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" Type="http://schemas.openxmlformats.org/officeDocument/2006/relationships/hyperlink" Target="http://www.best-animation.ru/lanim/givotnie/3.gif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img-fotki.yandex.ru/get/5309/113882196.d7/0_63d57_dbc776bf_XL" TargetMode="External"/><Relationship Id="rId5" Type="http://schemas.openxmlformats.org/officeDocument/2006/relationships/image" Target="../media/image6.jpe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hyperlink" Target="http://stat16.privet.ru/lr/0b0bd2dda0cb98aa244210d7a36319e5" TargetMode="External"/><Relationship Id="rId9" Type="http://schemas.openxmlformats.org/officeDocument/2006/relationships/hyperlink" Target="http://img-fotki.yandex.ru/get/5817/127448923.6/0_650d0_538009ec_XL" TargetMode="External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2/69/415/69415995_12.pn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2/69/415/69415995_12.pn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img1.liveinternet.ru/images/attach/c/2/69/415/69415995_12.png" TargetMode="External"/><Relationship Id="rId3" Type="http://schemas.openxmlformats.org/officeDocument/2006/relationships/image" Target="../media/image5.gif"/><Relationship Id="rId7" Type="http://schemas.openxmlformats.org/officeDocument/2006/relationships/hyperlink" Target="http://img-fotki.yandex.ru/get/4404/novprospekt.12/0_6bef3_18ee2dd7_XL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" Type="http://schemas.openxmlformats.org/officeDocument/2006/relationships/hyperlink" Target="http://www.best-animation.ru/lanim/givotnie/3.gif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img-fotki.yandex.ru/get/5309/113882196.d7/0_63d57_dbc776bf_XL" TargetMode="External"/><Relationship Id="rId5" Type="http://schemas.openxmlformats.org/officeDocument/2006/relationships/image" Target="../media/image6.jpe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hyperlink" Target="http://stat16.privet.ru/lr/0b0bd2dda0cb98aa244210d7a36319e5" TargetMode="External"/><Relationship Id="rId9" Type="http://schemas.openxmlformats.org/officeDocument/2006/relationships/hyperlink" Target="http://img-fotki.yandex.ru/get/5817/127448923.6/0_650d0_538009ec_XL" TargetMode="Externa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img1.liveinternet.ru/images/attach/c/2/69/415/69415995_12.png" TargetMode="External"/><Relationship Id="rId3" Type="http://schemas.openxmlformats.org/officeDocument/2006/relationships/image" Target="../media/image5.gif"/><Relationship Id="rId7" Type="http://schemas.openxmlformats.org/officeDocument/2006/relationships/hyperlink" Target="http://img-fotki.yandex.ru/get/4404/novprospekt.12/0_6bef3_18ee2dd7_XL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" Type="http://schemas.openxmlformats.org/officeDocument/2006/relationships/hyperlink" Target="http://www.best-animation.ru/lanim/givotnie/3.gif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img-fotki.yandex.ru/get/5309/113882196.d7/0_63d57_dbc776bf_XL" TargetMode="External"/><Relationship Id="rId5" Type="http://schemas.openxmlformats.org/officeDocument/2006/relationships/image" Target="../media/image6.jpe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hyperlink" Target="http://stat16.privet.ru/lr/0b0bd2dda0cb98aa244210d7a36319e5" TargetMode="External"/><Relationship Id="rId9" Type="http://schemas.openxmlformats.org/officeDocument/2006/relationships/hyperlink" Target="http://img-fotki.yandex.ru/get/5817/127448923.6/0_650d0_538009ec_XL" TargetMode="Externa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img1.liveinternet.ru/images/attach/c/2/69/415/69415995_12.png" TargetMode="External"/><Relationship Id="rId3" Type="http://schemas.openxmlformats.org/officeDocument/2006/relationships/image" Target="../media/image5.gif"/><Relationship Id="rId7" Type="http://schemas.openxmlformats.org/officeDocument/2006/relationships/hyperlink" Target="http://img-fotki.yandex.ru/get/4404/novprospekt.12/0_6bef3_18ee2dd7_XL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" Type="http://schemas.openxmlformats.org/officeDocument/2006/relationships/hyperlink" Target="http://www.best-animation.ru/lanim/givotnie/3.gif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img-fotki.yandex.ru/get/5309/113882196.d7/0_63d57_dbc776bf_XL" TargetMode="External"/><Relationship Id="rId5" Type="http://schemas.openxmlformats.org/officeDocument/2006/relationships/image" Target="../media/image6.jpe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hyperlink" Target="http://stat16.privet.ru/lr/0b0bd2dda0cb98aa244210d7a36319e5" TargetMode="External"/><Relationship Id="rId9" Type="http://schemas.openxmlformats.org/officeDocument/2006/relationships/hyperlink" Target="http://img-fotki.yandex.ru/get/5817/127448923.6/0_650d0_538009ec_XL" TargetMode="Externa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img1.liveinternet.ru/images/attach/c/2/69/415/69415995_12.png" TargetMode="External"/><Relationship Id="rId3" Type="http://schemas.openxmlformats.org/officeDocument/2006/relationships/image" Target="../media/image5.gif"/><Relationship Id="rId7" Type="http://schemas.openxmlformats.org/officeDocument/2006/relationships/hyperlink" Target="http://img-fotki.yandex.ru/get/4404/novprospekt.12/0_6bef3_18ee2dd7_XL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" Type="http://schemas.openxmlformats.org/officeDocument/2006/relationships/hyperlink" Target="http://www.best-animation.ru/lanim/givotnie/3.gif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img-fotki.yandex.ru/get/5309/113882196.d7/0_63d57_dbc776bf_XL" TargetMode="External"/><Relationship Id="rId5" Type="http://schemas.openxmlformats.org/officeDocument/2006/relationships/image" Target="../media/image6.jpe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hyperlink" Target="http://stat16.privet.ru/lr/0b0bd2dda0cb98aa244210d7a36319e5" TargetMode="External"/><Relationship Id="rId9" Type="http://schemas.openxmlformats.org/officeDocument/2006/relationships/hyperlink" Target="http://img-fotki.yandex.ru/get/5817/127448923.6/0_650d0_538009ec_XL" TargetMode="Externa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img1.liveinternet.ru/images/attach/c/2/69/415/69415995_12.png" TargetMode="External"/><Relationship Id="rId3" Type="http://schemas.openxmlformats.org/officeDocument/2006/relationships/image" Target="../media/image5.gif"/><Relationship Id="rId7" Type="http://schemas.openxmlformats.org/officeDocument/2006/relationships/hyperlink" Target="http://img-fotki.yandex.ru/get/4404/novprospekt.12/0_6bef3_18ee2dd7_XL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" Type="http://schemas.openxmlformats.org/officeDocument/2006/relationships/hyperlink" Target="http://www.best-animation.ru/lanim/givotnie/3.gif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img-fotki.yandex.ru/get/5309/113882196.d7/0_63d57_dbc776bf_XL" TargetMode="External"/><Relationship Id="rId5" Type="http://schemas.openxmlformats.org/officeDocument/2006/relationships/image" Target="../media/image6.jpe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hyperlink" Target="http://stat16.privet.ru/lr/0b0bd2dda0cb98aa244210d7a36319e5" TargetMode="External"/><Relationship Id="rId9" Type="http://schemas.openxmlformats.org/officeDocument/2006/relationships/hyperlink" Target="http://img-fotki.yandex.ru/get/5817/127448923.6/0_650d0_538009ec_XL" TargetMode="Externa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hyperlink" Target="http://img-fotki.yandex.ru/get/4404/novprospekt.12/0_6bef3_18ee2dd7_XL" TargetMode="External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8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033.radikal.ru/0805/40/2beade298b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28652"/>
            <a:ext cx="9204089" cy="7286652"/>
          </a:xfrm>
          <a:prstGeom prst="rect">
            <a:avLst/>
          </a:prstGeom>
          <a:noFill/>
        </p:spPr>
      </p:pic>
      <p:sp>
        <p:nvSpPr>
          <p:cNvPr id="5" name="AutoShap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557338"/>
            <a:ext cx="6335712" cy="3743325"/>
          </a:xfrm>
          <a:prstGeom prst="verticalScroll">
            <a:avLst>
              <a:gd name="adj" fmla="val 1250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Font typeface="Arial" charset="0"/>
              <a:buNone/>
            </a:pPr>
            <a:endParaRPr lang="uk-UA" sz="1600" i="1" dirty="0" smtClean="0">
              <a:latin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uk-UA" sz="3200" b="1" i="1" dirty="0" smtClean="0">
                <a:latin typeface="Arial" charset="0"/>
              </a:rPr>
              <a:t>Міркуємо – швидко!</a:t>
            </a:r>
          </a:p>
          <a:p>
            <a:pPr marL="0" indent="0" algn="ctr">
              <a:buFont typeface="Arial" charset="0"/>
              <a:buNone/>
            </a:pPr>
            <a:r>
              <a:rPr lang="uk-UA" sz="3200" b="1" i="1" dirty="0" smtClean="0">
                <a:latin typeface="Arial" charset="0"/>
              </a:rPr>
              <a:t>Відповідаємо – правильно!</a:t>
            </a:r>
          </a:p>
          <a:p>
            <a:pPr marL="0" indent="0" algn="ctr">
              <a:buFont typeface="Arial" charset="0"/>
              <a:buNone/>
            </a:pPr>
            <a:r>
              <a:rPr lang="uk-UA" sz="3200" b="1" i="1" dirty="0" smtClean="0">
                <a:latin typeface="Arial" charset="0"/>
              </a:rPr>
              <a:t>Лічимо – точно!</a:t>
            </a:r>
          </a:p>
          <a:p>
            <a:pPr marL="0" indent="0" algn="ctr">
              <a:buFont typeface="Arial" charset="0"/>
              <a:buNone/>
            </a:pPr>
            <a:r>
              <a:rPr lang="uk-UA" sz="3200" b="1" i="1" dirty="0" smtClean="0">
                <a:latin typeface="Arial" charset="0"/>
              </a:rPr>
              <a:t>Пишемо – гарно!</a:t>
            </a:r>
            <a:endParaRPr lang="ru-RU" sz="3200" b="1" i="1" dirty="0" smtClean="0">
              <a:latin typeface="Arial" charset="0"/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microstocker.com.ua/upload/image/fotos/big/b820531ae8e15ef0423d4123650acb7f.jpg"/>
          <p:cNvPicPr>
            <a:picLocks noChangeAspect="1" noChangeArrowheads="1"/>
          </p:cNvPicPr>
          <p:nvPr/>
        </p:nvPicPr>
        <p:blipFill>
          <a:blip r:embed="rId2" cstate="print"/>
          <a:srcRect l="6122" t="6980" r="5905" b="2285"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Freeform 6"/>
          <p:cNvSpPr>
            <a:spLocks/>
          </p:cNvSpPr>
          <p:nvPr/>
        </p:nvSpPr>
        <p:spPr bwMode="auto">
          <a:xfrm>
            <a:off x="2819400" y="1143000"/>
            <a:ext cx="2667000" cy="304800"/>
          </a:xfrm>
          <a:custGeom>
            <a:avLst/>
            <a:gdLst>
              <a:gd name="T0" fmla="*/ 0 w 1728"/>
              <a:gd name="T1" fmla="*/ 304800 h 264"/>
              <a:gd name="T2" fmla="*/ 222250 w 1728"/>
              <a:gd name="T3" fmla="*/ 138545 h 264"/>
              <a:gd name="T4" fmla="*/ 592667 w 1728"/>
              <a:gd name="T5" fmla="*/ 27709 h 264"/>
              <a:gd name="T6" fmla="*/ 963083 w 1728"/>
              <a:gd name="T7" fmla="*/ 83127 h 264"/>
              <a:gd name="T8" fmla="*/ 1407583 w 1728"/>
              <a:gd name="T9" fmla="*/ 249382 h 264"/>
              <a:gd name="T10" fmla="*/ 1703917 w 1728"/>
              <a:gd name="T11" fmla="*/ 304800 h 264"/>
              <a:gd name="T12" fmla="*/ 2000250 w 1728"/>
              <a:gd name="T13" fmla="*/ 249382 h 264"/>
              <a:gd name="T14" fmla="*/ 2592917 w 1728"/>
              <a:gd name="T15" fmla="*/ 27709 h 264"/>
              <a:gd name="T16" fmla="*/ 2444750 w 1728"/>
              <a:gd name="T17" fmla="*/ 83127 h 264"/>
              <a:gd name="T18" fmla="*/ 2518833 w 1728"/>
              <a:gd name="T19" fmla="*/ 83127 h 2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28"/>
              <a:gd name="T31" fmla="*/ 0 h 264"/>
              <a:gd name="T32" fmla="*/ 1728 w 1728"/>
              <a:gd name="T33" fmla="*/ 264 h 2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28" h="264">
                <a:moveTo>
                  <a:pt x="0" y="264"/>
                </a:moveTo>
                <a:cubicBezTo>
                  <a:pt x="40" y="212"/>
                  <a:pt x="80" y="160"/>
                  <a:pt x="144" y="120"/>
                </a:cubicBezTo>
                <a:cubicBezTo>
                  <a:pt x="208" y="80"/>
                  <a:pt x="304" y="32"/>
                  <a:pt x="384" y="24"/>
                </a:cubicBezTo>
                <a:cubicBezTo>
                  <a:pt x="464" y="16"/>
                  <a:pt x="536" y="40"/>
                  <a:pt x="624" y="72"/>
                </a:cubicBezTo>
                <a:cubicBezTo>
                  <a:pt x="712" y="104"/>
                  <a:pt x="832" y="184"/>
                  <a:pt x="912" y="216"/>
                </a:cubicBezTo>
                <a:cubicBezTo>
                  <a:pt x="992" y="248"/>
                  <a:pt x="1040" y="264"/>
                  <a:pt x="1104" y="264"/>
                </a:cubicBezTo>
                <a:cubicBezTo>
                  <a:pt x="1168" y="264"/>
                  <a:pt x="1200" y="256"/>
                  <a:pt x="1296" y="216"/>
                </a:cubicBezTo>
                <a:cubicBezTo>
                  <a:pt x="1392" y="176"/>
                  <a:pt x="1632" y="48"/>
                  <a:pt x="1680" y="24"/>
                </a:cubicBezTo>
                <a:cubicBezTo>
                  <a:pt x="1728" y="0"/>
                  <a:pt x="1592" y="64"/>
                  <a:pt x="1584" y="72"/>
                </a:cubicBezTo>
                <a:cubicBezTo>
                  <a:pt x="1576" y="80"/>
                  <a:pt x="1624" y="72"/>
                  <a:pt x="1632" y="72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48" name="Line 7"/>
          <p:cNvSpPr>
            <a:spLocks noChangeShapeType="1"/>
          </p:cNvSpPr>
          <p:nvPr/>
        </p:nvSpPr>
        <p:spPr bwMode="auto">
          <a:xfrm flipH="1">
            <a:off x="3124200" y="1219200"/>
            <a:ext cx="2286000" cy="4648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49" name="Line 8"/>
          <p:cNvSpPr>
            <a:spLocks noChangeShapeType="1"/>
          </p:cNvSpPr>
          <p:nvPr/>
        </p:nvSpPr>
        <p:spPr bwMode="auto">
          <a:xfrm>
            <a:off x="3581400" y="3733800"/>
            <a:ext cx="1295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50" name="Oval 3"/>
          <p:cNvSpPr>
            <a:spLocks noChangeArrowheads="1"/>
          </p:cNvSpPr>
          <p:nvPr/>
        </p:nvSpPr>
        <p:spPr bwMode="auto">
          <a:xfrm>
            <a:off x="2743200" y="1371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1" name="Oval 5"/>
          <p:cNvSpPr>
            <a:spLocks noChangeArrowheads="1"/>
          </p:cNvSpPr>
          <p:nvPr/>
        </p:nvSpPr>
        <p:spPr bwMode="auto">
          <a:xfrm>
            <a:off x="3429000" y="3657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1958975" y="984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img-fotki.yandex.ru/get/4404/novprospekt.12/0_6bef3_18ee2dd7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71480"/>
            <a:ext cx="2214578" cy="305459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2.94172E-6 C 0.02378 -0.00948 0.03316 -0.01896 0.04566 -0.02428 C 0.05816 -0.0296 0.07326 -0.03446 0.08923 -0.03191 C 0.10521 -0.02937 0.12517 -0.01711 0.14132 -0.00948 C 0.15746 -0.00185 0.17361 0.0111 0.18646 0.01319 C 0.1993 0.01527 0.20086 0.01064 0.21875 0.0037 C 0.23663 -0.00323 0.28194 -0.02474 0.2934 -0.02821 C 0.30486 -0.03168 0.29236 -0.02821 0.28784 -0.01688 C 0.28333 -0.00555 0.30781 -0.07262 0.26666 0.03932 C 0.22552 0.15125 0.07882 0.5525 0.04132 0.65472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125 0.33812 L 0.23125 0.3381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://img-fotki.yandex.ru/get/5817/127448923.6/0_650d0_538009ec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516767"/>
            <a:ext cx="3103982" cy="4341233"/>
          </a:xfrm>
          <a:prstGeom prst="rect">
            <a:avLst/>
          </a:prstGeom>
          <a:noFill/>
        </p:spPr>
      </p:pic>
      <p:pic>
        <p:nvPicPr>
          <p:cNvPr id="38914" name="Picture 2" descr="http://party.ideidetsploshad.info/_pu/1/731476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342897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://img-fotki.yandex.ru/get/5817/127448923.6/0_650d0_538009ec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516767"/>
            <a:ext cx="3103982" cy="4341233"/>
          </a:xfrm>
          <a:prstGeom prst="rect">
            <a:avLst/>
          </a:prstGeom>
          <a:noFill/>
        </p:spPr>
      </p:pic>
      <p:pic>
        <p:nvPicPr>
          <p:cNvPr id="24" name="Picture 2" descr="http://party.ideidetsploshad.info/_pu/1/731476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3428976"/>
            <a:ext cx="3429024" cy="3429024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643174" y="442913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43174" y="442913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43174" y="442913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43174" y="442913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43174" y="442913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643174" y="442913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643174" y="442913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42844" y="1643050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img-fotki.yandex.ru/get/5817/127448923.6/0_650d0_538009ec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516767"/>
            <a:ext cx="3103982" cy="4341233"/>
          </a:xfrm>
          <a:prstGeom prst="rect">
            <a:avLst/>
          </a:prstGeom>
          <a:noFill/>
        </p:spPr>
      </p:pic>
      <p:pic>
        <p:nvPicPr>
          <p:cNvPr id="24" name="Picture 2" descr="http://party.ideidetsploshad.info/_pu/1/731476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342897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428728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2844" y="1643050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img-fotki.yandex.ru/get/5817/127448923.6/0_650d0_538009ec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516767"/>
            <a:ext cx="3103982" cy="4341233"/>
          </a:xfrm>
          <a:prstGeom prst="rect">
            <a:avLst/>
          </a:prstGeom>
          <a:noFill/>
        </p:spPr>
      </p:pic>
      <p:pic>
        <p:nvPicPr>
          <p:cNvPr id="24" name="Picture 2" descr="http://party.ideidetsploshad.info/_pu/1/731476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342897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428728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2844" y="1643050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img-fotki.yandex.ru/get/5817/127448923.6/0_650d0_538009ec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516767"/>
            <a:ext cx="3103982" cy="4341233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643174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http://party.ideidetsploshad.info/_pu/1/731476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342897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428728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2844" y="1643050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img-fotki.yandex.ru/get/5817/127448923.6/0_650d0_538009ec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516767"/>
            <a:ext cx="3103982" cy="4341233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643174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7620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http://party.ideidetsploshad.info/_pu/1/731476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342897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428728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2844" y="1643050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img-fotki.yandex.ru/get/5817/127448923.6/0_650d0_538009ec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516767"/>
            <a:ext cx="3103982" cy="4341233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643174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7620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00628" y="1500174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http://party.ideidetsploshad.info/_pu/1/731476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342897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428728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2844" y="1643050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img-fotki.yandex.ru/get/5817/127448923.6/0_650d0_538009ec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516767"/>
            <a:ext cx="3103982" cy="4341233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643174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7620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00628" y="1500174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15074" y="1500174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http://party.ideidetsploshad.info/_pu/1/731476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342897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428728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2844" y="1643050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img-fotki.yandex.ru/get/5817/127448923.6/0_650d0_538009ec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516767"/>
            <a:ext cx="3103982" cy="4341233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643174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7620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00628" y="1500174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15074" y="1500174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500958" y="1428736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http://party.ideidetsploshad.info/_pu/1/731476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342897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3512"/>
          <a:stretch>
            <a:fillRect/>
          </a:stretch>
        </p:blipFill>
        <p:spPr bwMode="auto">
          <a:xfrm>
            <a:off x="-1" y="0"/>
            <a:ext cx="91476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http://img01.chitalnya.ru/upload/285/32663630880415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071546"/>
            <a:ext cx="2792720" cy="314327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309425"/>
          <a:ext cx="9144000" cy="230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9121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2+1=</a:t>
                      </a:r>
                    </a:p>
                    <a:p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sz="2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4+2=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sz="2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1+1=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sz="2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2+2=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sz="2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3+2=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sz="2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4+1=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sz="2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5+1=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sz="2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3+1=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sz="2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2+3=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sz="2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3+0=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uk-UA" sz="3000" b="1" dirty="0" smtClean="0">
                          <a:solidFill>
                            <a:srgbClr val="92D05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000" b="1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uk-UA" sz="3000" b="1" kern="1200" dirty="0" smtClean="0">
                          <a:solidFill>
                            <a:srgbClr val="92D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3000" b="1" kern="1200" dirty="0" smtClean="0">
                        <a:solidFill>
                          <a:srgbClr val="92D05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uk-UA" sz="3000" b="1" kern="1200" dirty="0" smtClean="0">
                          <a:solidFill>
                            <a:srgbClr val="92D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ru-RU" sz="3000" b="1" kern="1200" dirty="0" smtClean="0">
                        <a:solidFill>
                          <a:srgbClr val="92D05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uk-UA" sz="3000" b="1" kern="1200" dirty="0" smtClean="0">
                          <a:solidFill>
                            <a:srgbClr val="92D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3000" b="1" kern="1200" dirty="0" smtClean="0">
                        <a:solidFill>
                          <a:srgbClr val="92D05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uk-UA" sz="3000" b="1" kern="1200" dirty="0" smtClean="0">
                          <a:solidFill>
                            <a:srgbClr val="92D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ru-RU" sz="3000" b="1" kern="1200" dirty="0" smtClean="0">
                        <a:solidFill>
                          <a:srgbClr val="92D05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uk-UA" sz="3000" b="1" kern="1200" dirty="0" smtClean="0">
                          <a:solidFill>
                            <a:srgbClr val="92D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ru-RU" sz="3000" b="1" kern="1200" dirty="0" smtClean="0">
                        <a:solidFill>
                          <a:srgbClr val="92D05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uk-UA" sz="3000" b="1" kern="1200" dirty="0" smtClean="0">
                          <a:solidFill>
                            <a:srgbClr val="92D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3000" b="1" kern="1200" dirty="0" smtClean="0">
                        <a:solidFill>
                          <a:srgbClr val="92D05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uk-UA" sz="3000" b="1" kern="1200" dirty="0" smtClean="0">
                          <a:solidFill>
                            <a:srgbClr val="92D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3000" b="1" kern="1200" dirty="0" smtClean="0">
                        <a:solidFill>
                          <a:srgbClr val="92D05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uk-UA" sz="3000" b="1" kern="1200" dirty="0" smtClean="0">
                          <a:solidFill>
                            <a:srgbClr val="92D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ru-RU" sz="3000" b="1" kern="1200" dirty="0" smtClean="0">
                        <a:solidFill>
                          <a:srgbClr val="92D05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uk-UA" sz="3000" b="1" kern="1200" dirty="0" smtClean="0">
                          <a:solidFill>
                            <a:srgbClr val="92D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kumimoji="0" lang="ru-RU" sz="3000" b="1" kern="1200" dirty="0" smtClean="0">
                        <a:solidFill>
                          <a:srgbClr val="92D05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</a:tr>
              <a:tr h="87455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FF0000"/>
                          </a:solidFill>
                        </a:rPr>
                        <a:t>І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FF0000"/>
                          </a:solidFill>
                        </a:rPr>
                        <a:t>І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428728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2844" y="1643050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img-fotki.yandex.ru/get/5817/127448923.6/0_650d0_538009ec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516767"/>
            <a:ext cx="3103982" cy="4341233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643174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7620" y="1571612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00628" y="1500174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15074" y="1500174"/>
            <a:ext cx="1071570" cy="107157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500958" y="1428736"/>
            <a:ext cx="1071570" cy="10715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party.ideidetsploshad.info/_pu/1/731476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342897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://img-fotki.yandex.ru/get/5817/127448923.6/0_650d0_538009ec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516767"/>
            <a:ext cx="3103982" cy="4341233"/>
          </a:xfrm>
          <a:prstGeom prst="rect">
            <a:avLst/>
          </a:prstGeom>
          <a:noFill/>
        </p:spPr>
      </p:pic>
      <p:pic>
        <p:nvPicPr>
          <p:cNvPr id="38914" name="Picture 2" descr="http://party.ideidetsploshad.info/_pu/1/731476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3428976"/>
            <a:ext cx="3429024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4357694"/>
            <a:ext cx="1000132" cy="10001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://img-fotki.yandex.ru/get/5817/127448923.6/0_650d0_538009ec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516767"/>
            <a:ext cx="3103982" cy="4341233"/>
          </a:xfrm>
          <a:prstGeom prst="rect">
            <a:avLst/>
          </a:prstGeom>
          <a:noFill/>
        </p:spPr>
      </p:pic>
      <p:pic>
        <p:nvPicPr>
          <p:cNvPr id="38914" name="Picture 2" descr="http://party.ideidetsploshad.info/_pu/1/731476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3428976"/>
            <a:ext cx="3429024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642918"/>
            <a:ext cx="1000132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642918"/>
            <a:ext cx="1000132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642918"/>
            <a:ext cx="1000132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642918"/>
            <a:ext cx="1000132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642918"/>
            <a:ext cx="1000132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642918"/>
            <a:ext cx="1000132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43768" y="642918"/>
            <a:ext cx="1000132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286512" y="928670"/>
            <a:ext cx="100013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29520" y="928670"/>
            <a:ext cx="100013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928670"/>
            <a:ext cx="100013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928670"/>
            <a:ext cx="100013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4" y="928670"/>
            <a:ext cx="100013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14480" y="928670"/>
            <a:ext cx="1000132" cy="10001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928670"/>
            <a:ext cx="1000132" cy="10001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4" descr="http://img-fotki.yandex.ru/get/5817/127448923.6/0_650d0_538009ec_X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786058"/>
            <a:ext cx="2809282" cy="3929066"/>
          </a:xfrm>
          <a:prstGeom prst="rect">
            <a:avLst/>
          </a:prstGeom>
          <a:noFill/>
        </p:spPr>
      </p:pic>
      <p:pic>
        <p:nvPicPr>
          <p:cNvPr id="24" name="Picture 2" descr="http://party.ideidetsploshad.info/_pu/1/7314760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342897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img-fotki.yandex.ru/get/5817/127448923.6/0_650d0_538009ec_X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7" y="3046808"/>
            <a:ext cx="2571768" cy="3596877"/>
          </a:xfrm>
          <a:prstGeom prst="rect">
            <a:avLst/>
          </a:prstGeom>
          <a:noFill/>
        </p:spPr>
      </p:pic>
      <p:pic>
        <p:nvPicPr>
          <p:cNvPr id="22" name="Picture 2" descr="http://party.ideidetsploshad.info/_pu/1/7314760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728" y="3428976"/>
            <a:ext cx="3429024" cy="3429024"/>
          </a:xfrm>
          <a:prstGeom prst="rect">
            <a:avLst/>
          </a:prstGeom>
          <a:noFill/>
        </p:spPr>
      </p:pic>
      <p:sp>
        <p:nvSpPr>
          <p:cNvPr id="6" name="Равнобедренный треугольник 5"/>
          <p:cNvSpPr/>
          <p:nvPr/>
        </p:nvSpPr>
        <p:spPr>
          <a:xfrm>
            <a:off x="2786050" y="4143380"/>
            <a:ext cx="1071570" cy="1214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img-fotki.yandex.ru/get/5817/127448923.6/0_650d0_538009ec_X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7" y="3046808"/>
            <a:ext cx="2571768" cy="3596877"/>
          </a:xfrm>
          <a:prstGeom prst="rect">
            <a:avLst/>
          </a:prstGeom>
          <a:noFill/>
        </p:spPr>
      </p:pic>
      <p:sp>
        <p:nvSpPr>
          <p:cNvPr id="6" name="Равнобедренный треугольник 5"/>
          <p:cNvSpPr/>
          <p:nvPr/>
        </p:nvSpPr>
        <p:spPr>
          <a:xfrm>
            <a:off x="142844" y="642918"/>
            <a:ext cx="1071570" cy="1214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357290" y="642918"/>
            <a:ext cx="1071570" cy="1214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571736" y="642918"/>
            <a:ext cx="1071570" cy="1214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857620" y="642918"/>
            <a:ext cx="1071570" cy="1214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143504" y="642918"/>
            <a:ext cx="1071570" cy="1214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357950" y="642918"/>
            <a:ext cx="1071570" cy="1214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715272" y="642918"/>
            <a:ext cx="1071570" cy="1214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://party.ideidetsploshad.info/_pu/1/7314760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342897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Documents and Settings\User\Рабочий стол\0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img-fotki.yandex.ru/get/5817/127448923.6/0_650d0_538009ec_X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7" y="3046808"/>
            <a:ext cx="2571768" cy="3596877"/>
          </a:xfrm>
          <a:prstGeom prst="rect">
            <a:avLst/>
          </a:prstGeom>
          <a:noFill/>
        </p:spPr>
      </p:pic>
      <p:sp>
        <p:nvSpPr>
          <p:cNvPr id="14" name="Равнобедренный треугольник 13"/>
          <p:cNvSpPr/>
          <p:nvPr/>
        </p:nvSpPr>
        <p:spPr>
          <a:xfrm>
            <a:off x="214282" y="785794"/>
            <a:ext cx="1071570" cy="1214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428728" y="785794"/>
            <a:ext cx="1071570" cy="1214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714612" y="785794"/>
            <a:ext cx="1071570" cy="1214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929058" y="785794"/>
            <a:ext cx="1071570" cy="1214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214942" y="785794"/>
            <a:ext cx="107157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429388" y="785794"/>
            <a:ext cx="107157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715272" y="785794"/>
            <a:ext cx="107157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://party.ideidetsploshad.info/_pu/1/7314760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342897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 descr="http://mako-decor.com/index/photooboi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4" name="Picture 6" descr="http://img-fotki.yandex.ru/get/5309/113882196.d7/0_63d57_dbc776bf_X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444" y="214290"/>
            <a:ext cx="2793325" cy="2800344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2993691"/>
          <a:ext cx="9144029" cy="3864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053"/>
                <a:gridCol w="999747"/>
                <a:gridCol w="999747"/>
                <a:gridCol w="999747"/>
                <a:gridCol w="999747"/>
                <a:gridCol w="999747"/>
                <a:gridCol w="927574"/>
                <a:gridCol w="928694"/>
                <a:gridCol w="1142973"/>
              </a:tblGrid>
              <a:tr h="1143008">
                <a:tc>
                  <a:txBody>
                    <a:bodyPr/>
                    <a:lstStyle/>
                    <a:p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8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rtl="0" eaLnBrk="1" latinLnBrk="0" hangingPunct="1"/>
                      <a:endParaRPr kumimoji="0" lang="ru-RU" sz="48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</a:tr>
              <a:tr h="1166821">
                <a:tc>
                  <a:txBody>
                    <a:bodyPr/>
                    <a:lstStyle/>
                    <a:p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8" name="Picture 10" descr="http://74322d002.edusite.ru/images/125578168763235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143248"/>
            <a:ext cx="928694" cy="857256"/>
          </a:xfrm>
          <a:prstGeom prst="rect">
            <a:avLst/>
          </a:prstGeom>
          <a:noFill/>
        </p:spPr>
      </p:pic>
      <p:pic>
        <p:nvPicPr>
          <p:cNvPr id="13" name="Picture 10" descr="http://74322d002.edusite.ru/images/125578168763235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143248"/>
            <a:ext cx="928694" cy="857256"/>
          </a:xfrm>
          <a:prstGeom prst="rect">
            <a:avLst/>
          </a:prstGeom>
          <a:noFill/>
        </p:spPr>
      </p:pic>
      <p:pic>
        <p:nvPicPr>
          <p:cNvPr id="14" name="Picture 10" descr="http://74322d002.edusite.ru/images/125578168763235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143248"/>
            <a:ext cx="928694" cy="857256"/>
          </a:xfrm>
          <a:prstGeom prst="rect">
            <a:avLst/>
          </a:prstGeom>
          <a:noFill/>
        </p:spPr>
      </p:pic>
      <p:pic>
        <p:nvPicPr>
          <p:cNvPr id="15" name="Picture 10" descr="http://74322d002.edusite.ru/images/125578168763235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143248"/>
            <a:ext cx="928694" cy="857256"/>
          </a:xfrm>
          <a:prstGeom prst="rect">
            <a:avLst/>
          </a:prstGeom>
          <a:noFill/>
        </p:spPr>
      </p:pic>
      <p:pic>
        <p:nvPicPr>
          <p:cNvPr id="16" name="Picture 10" descr="http://74322d002.edusite.ru/images/125578168763235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143248"/>
            <a:ext cx="928694" cy="857256"/>
          </a:xfrm>
          <a:prstGeom prst="rect">
            <a:avLst/>
          </a:prstGeom>
          <a:noFill/>
        </p:spPr>
      </p:pic>
      <p:pic>
        <p:nvPicPr>
          <p:cNvPr id="17" name="Picture 10" descr="http://74322d002.edusite.ru/images/125578168763235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143248"/>
            <a:ext cx="928694" cy="857256"/>
          </a:xfrm>
          <a:prstGeom prst="rect">
            <a:avLst/>
          </a:prstGeom>
          <a:noFill/>
        </p:spPr>
      </p:pic>
      <p:pic>
        <p:nvPicPr>
          <p:cNvPr id="22540" name="Picture 12" descr="http://dl7.glitter-graphics.net/pub/154/154667aveyck3xnp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3214686"/>
            <a:ext cx="755593" cy="714380"/>
          </a:xfrm>
          <a:prstGeom prst="rect">
            <a:avLst/>
          </a:prstGeom>
          <a:noFill/>
        </p:spPr>
      </p:pic>
      <p:pic>
        <p:nvPicPr>
          <p:cNvPr id="22550" name="Picture 22" descr="http://stkrvo.km.ua/storinki/vydavnycha_files/013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5730172"/>
            <a:ext cx="714380" cy="1127828"/>
          </a:xfrm>
          <a:prstGeom prst="rect">
            <a:avLst/>
          </a:prstGeom>
          <a:noFill/>
        </p:spPr>
      </p:pic>
      <p:pic>
        <p:nvPicPr>
          <p:cNvPr id="30" name="Picture 22" descr="http://stkrvo.km.ua/storinki/vydavnycha_files/013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5730172"/>
            <a:ext cx="714380" cy="1127828"/>
          </a:xfrm>
          <a:prstGeom prst="rect">
            <a:avLst/>
          </a:prstGeom>
          <a:noFill/>
        </p:spPr>
      </p:pic>
      <p:pic>
        <p:nvPicPr>
          <p:cNvPr id="31" name="Picture 22" descr="http://stkrvo.km.ua/storinki/vydavnycha_files/013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5730172"/>
            <a:ext cx="714380" cy="1127828"/>
          </a:xfrm>
          <a:prstGeom prst="rect">
            <a:avLst/>
          </a:prstGeom>
          <a:noFill/>
        </p:spPr>
      </p:pic>
      <p:pic>
        <p:nvPicPr>
          <p:cNvPr id="32" name="Picture 22" descr="http://stkrvo.km.ua/storinki/vydavnycha_files/013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5730172"/>
            <a:ext cx="714380" cy="1127828"/>
          </a:xfrm>
          <a:prstGeom prst="rect">
            <a:avLst/>
          </a:prstGeom>
          <a:noFill/>
        </p:spPr>
      </p:pic>
      <p:pic>
        <p:nvPicPr>
          <p:cNvPr id="35" name="Picture 24" descr="http://www.graycell.ru/picture/big/grib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143504" y="5715016"/>
            <a:ext cx="1052482" cy="1142984"/>
          </a:xfrm>
          <a:prstGeom prst="rect">
            <a:avLst/>
          </a:prstGeom>
          <a:noFill/>
        </p:spPr>
      </p:pic>
      <p:pic>
        <p:nvPicPr>
          <p:cNvPr id="36" name="Picture 24" descr="http://www.graycell.ru/picture/big/grib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6143636" y="5715016"/>
            <a:ext cx="909606" cy="1142984"/>
          </a:xfrm>
          <a:prstGeom prst="rect">
            <a:avLst/>
          </a:prstGeom>
          <a:noFill/>
        </p:spPr>
      </p:pic>
      <p:pic>
        <p:nvPicPr>
          <p:cNvPr id="37" name="Picture 24" descr="http://www.graycell.ru/picture/big/grib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7072329" y="5715016"/>
            <a:ext cx="920919" cy="1142984"/>
          </a:xfrm>
          <a:prstGeom prst="rect">
            <a:avLst/>
          </a:prstGeom>
          <a:noFill/>
        </p:spPr>
      </p:pic>
      <p:pic>
        <p:nvPicPr>
          <p:cNvPr id="19458" name="Picture 2" descr="http://jpg.st.klumba.ua/img/users/avatars/original/110/avatar-109688-2011112214135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72198" y="4357694"/>
            <a:ext cx="1071570" cy="1071570"/>
          </a:xfrm>
          <a:prstGeom prst="rect">
            <a:avLst/>
          </a:prstGeom>
          <a:noFill/>
        </p:spPr>
      </p:pic>
      <p:pic>
        <p:nvPicPr>
          <p:cNvPr id="29" name="Picture 2" descr="http://jpg.st.klumba.ua/img/users/avatars/original/110/avatar-109688-2011112214135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4357694"/>
            <a:ext cx="1071570" cy="1071570"/>
          </a:xfrm>
          <a:prstGeom prst="rect">
            <a:avLst/>
          </a:prstGeom>
          <a:noFill/>
        </p:spPr>
      </p:pic>
      <p:pic>
        <p:nvPicPr>
          <p:cNvPr id="19464" name="Picture 8" descr="http://img-fotki.yandex.ru/get/4804/novprospekt.a/0_48847_35a31299_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14414" y="4154915"/>
            <a:ext cx="928694" cy="1464817"/>
          </a:xfrm>
          <a:prstGeom prst="rect">
            <a:avLst/>
          </a:prstGeom>
          <a:noFill/>
        </p:spPr>
      </p:pic>
      <p:pic>
        <p:nvPicPr>
          <p:cNvPr id="34" name="Picture 8" descr="http://img-fotki.yandex.ru/get/4804/novprospekt.a/0_48847_35a31299_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14546" y="4178761"/>
            <a:ext cx="928694" cy="1464817"/>
          </a:xfrm>
          <a:prstGeom prst="rect">
            <a:avLst/>
          </a:prstGeom>
          <a:noFill/>
        </p:spPr>
      </p:pic>
      <p:pic>
        <p:nvPicPr>
          <p:cNvPr id="38" name="Picture 8" descr="http://img-fotki.yandex.ru/get/4804/novprospekt.a/0_48847_35a31299_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86116" y="4154915"/>
            <a:ext cx="928694" cy="1464817"/>
          </a:xfrm>
          <a:prstGeom prst="rect">
            <a:avLst/>
          </a:prstGeom>
          <a:noFill/>
        </p:spPr>
      </p:pic>
      <p:pic>
        <p:nvPicPr>
          <p:cNvPr id="39" name="Picture 8" descr="http://img-fotki.yandex.ru/get/4804/novprospekt.a/0_48847_35a31299_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6248" y="4154915"/>
            <a:ext cx="928694" cy="1464817"/>
          </a:xfrm>
          <a:prstGeom prst="rect">
            <a:avLst/>
          </a:prstGeom>
          <a:noFill/>
        </p:spPr>
      </p:pic>
      <p:pic>
        <p:nvPicPr>
          <p:cNvPr id="40" name="Picture 8" descr="http://img-fotki.yandex.ru/get/4804/novprospekt.a/0_48847_35a31299_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14942" y="4154915"/>
            <a:ext cx="928694" cy="1464817"/>
          </a:xfrm>
          <a:prstGeom prst="rect">
            <a:avLst/>
          </a:prstGeom>
          <a:noFill/>
        </p:spPr>
      </p:pic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142844" y="3143248"/>
            <a:ext cx="85725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6+1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41" name="WordArt 9"/>
          <p:cNvSpPr>
            <a:spLocks noChangeArrowheads="1" noChangeShapeType="1" noTextEdit="1"/>
          </p:cNvSpPr>
          <p:nvPr/>
        </p:nvSpPr>
        <p:spPr bwMode="auto">
          <a:xfrm>
            <a:off x="8143900" y="3143248"/>
            <a:ext cx="85725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1+6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2" name="WordArt 9"/>
          <p:cNvSpPr>
            <a:spLocks noChangeArrowheads="1" noChangeShapeType="1" noTextEdit="1"/>
          </p:cNvSpPr>
          <p:nvPr/>
        </p:nvSpPr>
        <p:spPr bwMode="auto">
          <a:xfrm>
            <a:off x="142844" y="4500570"/>
            <a:ext cx="85725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5+2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3" name="WordArt 9"/>
          <p:cNvSpPr>
            <a:spLocks noChangeArrowheads="1" noChangeShapeType="1" noTextEdit="1"/>
          </p:cNvSpPr>
          <p:nvPr/>
        </p:nvSpPr>
        <p:spPr bwMode="auto">
          <a:xfrm>
            <a:off x="8143900" y="4572008"/>
            <a:ext cx="85725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2+5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4" name="WordArt 9"/>
          <p:cNvSpPr>
            <a:spLocks noChangeArrowheads="1" noChangeShapeType="1" noTextEdit="1"/>
          </p:cNvSpPr>
          <p:nvPr/>
        </p:nvSpPr>
        <p:spPr bwMode="auto">
          <a:xfrm>
            <a:off x="142844" y="5929330"/>
            <a:ext cx="85725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4+3</a:t>
            </a:r>
            <a:endParaRPr lang="ru-RU" sz="3600" b="1" kern="1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" name="WordArt 9"/>
          <p:cNvSpPr>
            <a:spLocks noChangeArrowheads="1" noChangeShapeType="1" noTextEdit="1"/>
          </p:cNvSpPr>
          <p:nvPr/>
        </p:nvSpPr>
        <p:spPr bwMode="auto">
          <a:xfrm>
            <a:off x="8143900" y="5929330"/>
            <a:ext cx="85725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3+4</a:t>
            </a:r>
            <a:endParaRPr lang="ru-RU" sz="3600" b="1" kern="1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41" grpId="0"/>
      <p:bldP spid="42" grpId="0"/>
      <p:bldP spid="43" grpId="0"/>
      <p:bldP spid="44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ko-decor.com/index/photooboi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http://www.igralkino.ru/pictures/2017a_2.jpg"/>
          <p:cNvPicPr>
            <a:picLocks noChangeAspect="1" noChangeArrowheads="1"/>
          </p:cNvPicPr>
          <p:nvPr/>
        </p:nvPicPr>
        <p:blipFill>
          <a:blip r:embed="rId3" cstate="print"/>
          <a:srcRect l="12500" r="55000" b="6470"/>
          <a:stretch>
            <a:fillRect/>
          </a:stretch>
        </p:blipFill>
        <p:spPr bwMode="auto">
          <a:xfrm>
            <a:off x="4681178" y="357166"/>
            <a:ext cx="2605466" cy="4000528"/>
          </a:xfrm>
          <a:prstGeom prst="rect">
            <a:avLst/>
          </a:prstGeom>
          <a:noFill/>
        </p:spPr>
      </p:pic>
      <p:pic>
        <p:nvPicPr>
          <p:cNvPr id="22" name="Picture 4" descr="http://www.igralkino.ru/pictures/2017a_2.jpg"/>
          <p:cNvPicPr>
            <a:picLocks noChangeAspect="1" noChangeArrowheads="1"/>
          </p:cNvPicPr>
          <p:nvPr/>
        </p:nvPicPr>
        <p:blipFill>
          <a:blip r:embed="rId3" cstate="print"/>
          <a:srcRect l="12500" t="58396" r="55000" b="6470"/>
          <a:stretch>
            <a:fillRect/>
          </a:stretch>
        </p:blipFill>
        <p:spPr bwMode="auto">
          <a:xfrm>
            <a:off x="4694644" y="4357692"/>
            <a:ext cx="2592000" cy="1714514"/>
          </a:xfrm>
          <a:prstGeom prst="rect">
            <a:avLst/>
          </a:prstGeom>
          <a:noFill/>
        </p:spPr>
      </p:pic>
      <p:sp>
        <p:nvSpPr>
          <p:cNvPr id="24" name="WordArt 9"/>
          <p:cNvSpPr>
            <a:spLocks noChangeArrowheads="1" noChangeShapeType="1" noTextEdit="1"/>
          </p:cNvSpPr>
          <p:nvPr/>
        </p:nvSpPr>
        <p:spPr bwMode="auto">
          <a:xfrm>
            <a:off x="5143504" y="1428736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1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5" name="WordArt 9"/>
          <p:cNvSpPr>
            <a:spLocks noChangeArrowheads="1" noChangeShapeType="1" noTextEdit="1"/>
          </p:cNvSpPr>
          <p:nvPr/>
        </p:nvSpPr>
        <p:spPr bwMode="auto">
          <a:xfrm>
            <a:off x="6357950" y="2143116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2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>
            <a:off x="5143504" y="2928934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3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7" name="WordArt 9"/>
          <p:cNvSpPr>
            <a:spLocks noChangeArrowheads="1" noChangeShapeType="1" noTextEdit="1"/>
          </p:cNvSpPr>
          <p:nvPr/>
        </p:nvSpPr>
        <p:spPr bwMode="auto">
          <a:xfrm>
            <a:off x="5072066" y="3714752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4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8" name="WordArt 9"/>
          <p:cNvSpPr>
            <a:spLocks noChangeArrowheads="1" noChangeShapeType="1" noTextEdit="1"/>
          </p:cNvSpPr>
          <p:nvPr/>
        </p:nvSpPr>
        <p:spPr bwMode="auto">
          <a:xfrm>
            <a:off x="6357950" y="4500570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5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9" name="WordArt 9"/>
          <p:cNvSpPr>
            <a:spLocks noChangeArrowheads="1" noChangeShapeType="1" noTextEdit="1"/>
          </p:cNvSpPr>
          <p:nvPr/>
        </p:nvSpPr>
        <p:spPr bwMode="auto">
          <a:xfrm>
            <a:off x="5214942" y="5357826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6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0" name="WordArt 9"/>
          <p:cNvSpPr>
            <a:spLocks noChangeArrowheads="1" noChangeShapeType="1" noTextEdit="1"/>
          </p:cNvSpPr>
          <p:nvPr/>
        </p:nvSpPr>
        <p:spPr bwMode="auto">
          <a:xfrm>
            <a:off x="6286512" y="1428736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6</a:t>
            </a:r>
            <a:endParaRPr lang="ru-RU" sz="3600" b="1" kern="1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1" name="WordArt 9"/>
          <p:cNvSpPr>
            <a:spLocks noChangeArrowheads="1" noChangeShapeType="1" noTextEdit="1"/>
          </p:cNvSpPr>
          <p:nvPr/>
        </p:nvSpPr>
        <p:spPr bwMode="auto">
          <a:xfrm>
            <a:off x="5143504" y="2143116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5</a:t>
            </a:r>
            <a:endParaRPr lang="ru-RU" sz="3600" b="1" kern="1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6286512" y="2928934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4</a:t>
            </a:r>
            <a:endParaRPr lang="ru-RU" sz="3600" b="1" kern="1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3" name="WordArt 9"/>
          <p:cNvSpPr>
            <a:spLocks noChangeArrowheads="1" noChangeShapeType="1" noTextEdit="1"/>
          </p:cNvSpPr>
          <p:nvPr/>
        </p:nvSpPr>
        <p:spPr bwMode="auto">
          <a:xfrm>
            <a:off x="6286512" y="3714752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3</a:t>
            </a:r>
            <a:endParaRPr lang="ru-RU" sz="3600" b="1" kern="1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4" name="WordArt 9"/>
          <p:cNvSpPr>
            <a:spLocks noChangeArrowheads="1" noChangeShapeType="1" noTextEdit="1"/>
          </p:cNvSpPr>
          <p:nvPr/>
        </p:nvSpPr>
        <p:spPr bwMode="auto">
          <a:xfrm>
            <a:off x="5143504" y="4500570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2</a:t>
            </a:r>
            <a:endParaRPr lang="ru-RU" sz="3600" b="1" kern="1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5" name="WordArt 9"/>
          <p:cNvSpPr>
            <a:spLocks noChangeArrowheads="1" noChangeShapeType="1" noTextEdit="1"/>
          </p:cNvSpPr>
          <p:nvPr/>
        </p:nvSpPr>
        <p:spPr bwMode="auto">
          <a:xfrm>
            <a:off x="6357950" y="5357826"/>
            <a:ext cx="4286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1</a:t>
            </a:r>
            <a:endParaRPr lang="ru-RU" sz="3600" b="1" kern="1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7" name="Овал 36"/>
          <p:cNvSpPr/>
          <p:nvPr/>
        </p:nvSpPr>
        <p:spPr>
          <a:xfrm rot="1267645">
            <a:off x="2401738" y="2014492"/>
            <a:ext cx="928694" cy="24670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7" name="Picture 5" descr="C:\Documents and Settings\User\Рабочий стол\image-2037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071546"/>
            <a:ext cx="4582815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http://mako-decor.com/index/photooboi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2143108" y="2500306"/>
            <a:ext cx="1428760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1357298"/>
            <a:ext cx="49292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429124" y="714356"/>
            <a:ext cx="4572032" cy="25545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</a:t>
            </a:r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8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“Доміно”</a:t>
            </a:r>
            <a:endParaRPr lang="ru-RU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st-animation.ru/lanim/givotnie/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stat16.privet.ru/lr/0b0bd2dda0cb98aa244210d7a36319e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42853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mg-fotki.yandex.ru/get/4404/novprospekt.12/0_6bef3_18ee2dd7_X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4985832"/>
            <a:ext cx="1357322" cy="1872168"/>
          </a:xfrm>
          <a:prstGeom prst="rect">
            <a:avLst/>
          </a:prstGeom>
          <a:noFill/>
        </p:spPr>
      </p:pic>
      <p:pic>
        <p:nvPicPr>
          <p:cNvPr id="9" name="Picture 4" descr="http://img-fotki.yandex.ru/get/5817/127448923.6/0_650d0_538009ec_X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11654" y="4714859"/>
            <a:ext cx="1532346" cy="2143141"/>
          </a:xfrm>
          <a:prstGeom prst="rect">
            <a:avLst/>
          </a:prstGeom>
          <a:noFill/>
        </p:spPr>
      </p:pic>
      <p:pic>
        <p:nvPicPr>
          <p:cNvPr id="10" name="Picture 6" descr="http://img-fotki.yandex.ru/get/5309/113882196.d7/0_63d57_dbc776bf_XL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8992" y="4924327"/>
            <a:ext cx="1928826" cy="1933673"/>
          </a:xfrm>
          <a:prstGeom prst="rect">
            <a:avLst/>
          </a:prstGeom>
          <a:noFill/>
        </p:spPr>
      </p:pic>
      <p:pic>
        <p:nvPicPr>
          <p:cNvPr id="11" name="Picture 4" descr="http://img1.liveinternet.ru/images/attach/c/2/69/415/69415995_12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14414" y="4590127"/>
            <a:ext cx="1785950" cy="2267873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9632" y="4714884"/>
            <a:ext cx="214311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вал 16"/>
          <p:cNvSpPr/>
          <p:nvPr/>
        </p:nvSpPr>
        <p:spPr>
          <a:xfrm>
            <a:off x="2786050" y="5700212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</a:t>
            </a:r>
            <a:endParaRPr lang="ru-RU" sz="3200" b="1" dirty="0"/>
          </a:p>
        </p:txBody>
      </p:sp>
      <p:sp>
        <p:nvSpPr>
          <p:cNvPr id="18" name="Овал 17"/>
          <p:cNvSpPr/>
          <p:nvPr/>
        </p:nvSpPr>
        <p:spPr>
          <a:xfrm>
            <a:off x="8215338" y="5572140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ru-RU" sz="3200" b="1" dirty="0"/>
          </a:p>
        </p:txBody>
      </p:sp>
      <p:sp>
        <p:nvSpPr>
          <p:cNvPr id="19" name="Овал 18"/>
          <p:cNvSpPr/>
          <p:nvPr/>
        </p:nvSpPr>
        <p:spPr>
          <a:xfrm>
            <a:off x="4286248" y="5710145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20" name="Овал 19"/>
          <p:cNvSpPr/>
          <p:nvPr/>
        </p:nvSpPr>
        <p:spPr>
          <a:xfrm>
            <a:off x="1928794" y="571501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</a:t>
            </a:r>
            <a:endParaRPr lang="ru-RU" sz="3200" b="1" dirty="0"/>
          </a:p>
        </p:txBody>
      </p:sp>
      <p:sp>
        <p:nvSpPr>
          <p:cNvPr id="23" name="Овал 22"/>
          <p:cNvSpPr/>
          <p:nvPr/>
        </p:nvSpPr>
        <p:spPr>
          <a:xfrm>
            <a:off x="5500694" y="5572140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6</a:t>
            </a:r>
            <a:endParaRPr lang="ru-RU" sz="3200" b="1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571984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Овал 26"/>
          <p:cNvSpPr/>
          <p:nvPr/>
        </p:nvSpPr>
        <p:spPr>
          <a:xfrm>
            <a:off x="6786578" y="571501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</a:t>
            </a:r>
            <a:endParaRPr lang="ru-RU" sz="3200" b="1" dirty="0"/>
          </a:p>
        </p:txBody>
      </p:sp>
      <p:sp>
        <p:nvSpPr>
          <p:cNvPr id="29" name="Овал 28"/>
          <p:cNvSpPr/>
          <p:nvPr/>
        </p:nvSpPr>
        <p:spPr>
          <a:xfrm rot="1501141">
            <a:off x="896086" y="5111467"/>
            <a:ext cx="396493" cy="9474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5" descr="C:\Documents and Settings\User\Рабочий стол\image-20378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4571984"/>
            <a:ext cx="2156619" cy="2286016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142844" y="542926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4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ttp://mako-decor.com/index/photooboi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785918" y="2071678"/>
            <a:ext cx="2428892" cy="17859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490" name="Picture 2" descr="http://freelance.ru/img/portfolio/pics/00/09/FA/6538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571612"/>
            <a:ext cx="4000528" cy="47149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9124" y="2786058"/>
            <a:ext cx="4429156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Робота </a:t>
            </a: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з підручником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2" name="Picture 10" descr="http://best-host.ru/uploads/posts/2012-09/1347992988_5q8btavbxgwmlsz.jpeg"/>
          <p:cNvPicPr>
            <a:picLocks noChangeAspect="1" noChangeArrowheads="1"/>
          </p:cNvPicPr>
          <p:nvPr/>
        </p:nvPicPr>
        <p:blipFill>
          <a:blip r:embed="rId2" cstate="print"/>
          <a:srcRect l="42000" t="80358"/>
          <a:stretch>
            <a:fillRect/>
          </a:stretch>
        </p:blipFill>
        <p:spPr bwMode="auto">
          <a:xfrm>
            <a:off x="-1" y="0"/>
            <a:ext cx="9341662" cy="6858000"/>
          </a:xfrm>
          <a:prstGeom prst="rect">
            <a:avLst/>
          </a:prstGeom>
          <a:noFill/>
        </p:spPr>
      </p:pic>
      <p:pic>
        <p:nvPicPr>
          <p:cNvPr id="4" name="Picture 4" descr="http://img1.liveinternet.ru/images/attach/c/2/69/415/69415995_1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500306"/>
            <a:ext cx="3286116" cy="4172845"/>
          </a:xfrm>
          <a:prstGeom prst="rect">
            <a:avLst/>
          </a:prstGeom>
          <a:noFill/>
        </p:spPr>
      </p:pic>
      <p:pic>
        <p:nvPicPr>
          <p:cNvPr id="64516" name="Picture 4" descr="http://s49.radikal.ru/i123/1105/d2/890480b25c5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928670"/>
            <a:ext cx="1357322" cy="1245248"/>
          </a:xfrm>
          <a:prstGeom prst="rect">
            <a:avLst/>
          </a:prstGeom>
          <a:noFill/>
        </p:spPr>
      </p:pic>
      <p:pic>
        <p:nvPicPr>
          <p:cNvPr id="7" name="Picture 4" descr="http://s49.radikal.ru/i123/1105/d2/890480b25c5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071546"/>
            <a:ext cx="1357322" cy="1245248"/>
          </a:xfrm>
          <a:prstGeom prst="rect">
            <a:avLst/>
          </a:prstGeom>
          <a:noFill/>
        </p:spPr>
      </p:pic>
      <p:pic>
        <p:nvPicPr>
          <p:cNvPr id="8" name="Picture 4" descr="http://s49.radikal.ru/i123/1105/d2/890480b25c5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142984"/>
            <a:ext cx="1357322" cy="1245248"/>
          </a:xfrm>
          <a:prstGeom prst="rect">
            <a:avLst/>
          </a:prstGeom>
          <a:noFill/>
        </p:spPr>
      </p:pic>
      <p:pic>
        <p:nvPicPr>
          <p:cNvPr id="9" name="Picture 4" descr="http://s49.radikal.ru/i123/1105/d2/890480b25c5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214422"/>
            <a:ext cx="1357322" cy="1245248"/>
          </a:xfrm>
          <a:prstGeom prst="rect">
            <a:avLst/>
          </a:prstGeom>
          <a:noFill/>
        </p:spPr>
      </p:pic>
      <p:pic>
        <p:nvPicPr>
          <p:cNvPr id="11" name="Picture 4" descr="http://s49.radikal.ru/i123/1105/d2/890480b25c5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357298"/>
            <a:ext cx="1357322" cy="1245248"/>
          </a:xfrm>
          <a:prstGeom prst="rect">
            <a:avLst/>
          </a:prstGeom>
          <a:noFill/>
        </p:spPr>
      </p:pic>
      <p:pic>
        <p:nvPicPr>
          <p:cNvPr id="12" name="Picture 4" descr="http://s49.radikal.ru/i123/1105/d2/890480b25c5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469372"/>
            <a:ext cx="1357322" cy="1245248"/>
          </a:xfrm>
          <a:prstGeom prst="rect">
            <a:avLst/>
          </a:prstGeom>
          <a:noFill/>
        </p:spPr>
      </p:pic>
      <p:pic>
        <p:nvPicPr>
          <p:cNvPr id="13" name="Picture 4" descr="http://s49.radikal.ru/i123/1105/d2/890480b25c5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1500174"/>
            <a:ext cx="1357322" cy="1245248"/>
          </a:xfrm>
          <a:prstGeom prst="rect">
            <a:avLst/>
          </a:prstGeom>
          <a:noFill/>
        </p:spPr>
      </p:pic>
      <p:sp>
        <p:nvSpPr>
          <p:cNvPr id="15" name="WordArt 9"/>
          <p:cNvSpPr>
            <a:spLocks noChangeArrowheads="1" noChangeShapeType="1" noTextEdit="1"/>
          </p:cNvSpPr>
          <p:nvPr/>
        </p:nvSpPr>
        <p:spPr bwMode="auto">
          <a:xfrm>
            <a:off x="642910" y="214290"/>
            <a:ext cx="466968" cy="683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1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6" name="WordArt 9"/>
          <p:cNvSpPr>
            <a:spLocks noChangeArrowheads="1" noChangeShapeType="1" noTextEdit="1"/>
          </p:cNvSpPr>
          <p:nvPr/>
        </p:nvSpPr>
        <p:spPr bwMode="auto">
          <a:xfrm>
            <a:off x="1928794" y="357166"/>
            <a:ext cx="466968" cy="683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2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7" name="WordArt 9"/>
          <p:cNvSpPr>
            <a:spLocks noChangeArrowheads="1" noChangeShapeType="1" noTextEdit="1"/>
          </p:cNvSpPr>
          <p:nvPr/>
        </p:nvSpPr>
        <p:spPr bwMode="auto">
          <a:xfrm>
            <a:off x="3143240" y="428604"/>
            <a:ext cx="466968" cy="683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3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8" name="WordArt 9"/>
          <p:cNvSpPr>
            <a:spLocks noChangeArrowheads="1" noChangeShapeType="1" noTextEdit="1"/>
          </p:cNvSpPr>
          <p:nvPr/>
        </p:nvSpPr>
        <p:spPr bwMode="auto">
          <a:xfrm>
            <a:off x="8072462" y="785794"/>
            <a:ext cx="466968" cy="683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7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9" name="WordArt 9"/>
          <p:cNvSpPr>
            <a:spLocks noChangeArrowheads="1" noChangeShapeType="1" noTextEdit="1"/>
          </p:cNvSpPr>
          <p:nvPr/>
        </p:nvSpPr>
        <p:spPr bwMode="auto">
          <a:xfrm>
            <a:off x="4357686" y="500042"/>
            <a:ext cx="466968" cy="683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4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" name="WordArt 9"/>
          <p:cNvSpPr>
            <a:spLocks noChangeArrowheads="1" noChangeShapeType="1" noTextEdit="1"/>
          </p:cNvSpPr>
          <p:nvPr/>
        </p:nvSpPr>
        <p:spPr bwMode="auto">
          <a:xfrm>
            <a:off x="5572132" y="642918"/>
            <a:ext cx="466968" cy="683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5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1" name="WordArt 9"/>
          <p:cNvSpPr>
            <a:spLocks noChangeArrowheads="1" noChangeShapeType="1" noTextEdit="1"/>
          </p:cNvSpPr>
          <p:nvPr/>
        </p:nvSpPr>
        <p:spPr bwMode="auto">
          <a:xfrm>
            <a:off x="6858016" y="754992"/>
            <a:ext cx="466968" cy="683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6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2" name="Picture 10" descr="http://best-host.ru/uploads/posts/2012-09/1347992988_5q8btavbxgwmlsz.jpeg"/>
          <p:cNvPicPr>
            <a:picLocks noChangeAspect="1" noChangeArrowheads="1"/>
          </p:cNvPicPr>
          <p:nvPr/>
        </p:nvPicPr>
        <p:blipFill>
          <a:blip r:embed="rId2" cstate="print"/>
          <a:srcRect l="42000" t="80358"/>
          <a:stretch>
            <a:fillRect/>
          </a:stretch>
        </p:blipFill>
        <p:spPr bwMode="auto">
          <a:xfrm>
            <a:off x="-1" y="0"/>
            <a:ext cx="9341662" cy="6858000"/>
          </a:xfrm>
          <a:prstGeom prst="rect">
            <a:avLst/>
          </a:prstGeom>
          <a:noFill/>
        </p:spPr>
      </p:pic>
      <p:pic>
        <p:nvPicPr>
          <p:cNvPr id="4" name="Picture 4" descr="http://img1.liveinternet.ru/images/attach/c/2/69/415/69415995_1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3286116" cy="4172845"/>
          </a:xfrm>
          <a:prstGeom prst="rect">
            <a:avLst/>
          </a:prstGeom>
          <a:noFill/>
        </p:spPr>
      </p:pic>
      <p:pic>
        <p:nvPicPr>
          <p:cNvPr id="13" name="Picture 4" descr="http://s49.radikal.ru/i123/1105/d2/890480b25c5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16" y="571480"/>
            <a:ext cx="4857784" cy="5586452"/>
          </a:xfrm>
          <a:prstGeom prst="rect">
            <a:avLst/>
          </a:prstGeom>
          <a:noFill/>
        </p:spPr>
      </p:pic>
      <p:sp>
        <p:nvSpPr>
          <p:cNvPr id="18" name="WordArt 9"/>
          <p:cNvSpPr>
            <a:spLocks noChangeArrowheads="1" noChangeShapeType="1" noTextEdit="1"/>
          </p:cNvSpPr>
          <p:nvPr/>
        </p:nvSpPr>
        <p:spPr bwMode="auto">
          <a:xfrm>
            <a:off x="6715140" y="1643050"/>
            <a:ext cx="714380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7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ttp://mako-decor.com/index/photooboi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1714488"/>
            <a:ext cx="5429288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Молодці!</a:t>
            </a:r>
            <a:endParaRPr lang="ru-RU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st-animation.ru/lanim/givotnie/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stat16.privet.ru/lr/0b0bd2dda0cb98aa244210d7a36319e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42853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mg-fotki.yandex.ru/get/4404/novprospekt.12/0_6bef3_18ee2dd7_X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14884"/>
            <a:ext cx="1357322" cy="1872168"/>
          </a:xfrm>
          <a:prstGeom prst="rect">
            <a:avLst/>
          </a:prstGeom>
          <a:noFill/>
        </p:spPr>
      </p:pic>
      <p:pic>
        <p:nvPicPr>
          <p:cNvPr id="9" name="Picture 4" descr="http://img-fotki.yandex.ru/get/5817/127448923.6/0_650d0_538009ec_X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11654" y="4714859"/>
            <a:ext cx="1532346" cy="2143141"/>
          </a:xfrm>
          <a:prstGeom prst="rect">
            <a:avLst/>
          </a:prstGeom>
          <a:noFill/>
        </p:spPr>
      </p:pic>
      <p:pic>
        <p:nvPicPr>
          <p:cNvPr id="10" name="Picture 6" descr="http://img-fotki.yandex.ru/get/5309/113882196.d7/0_63d57_dbc776bf_XL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8992" y="4924327"/>
            <a:ext cx="1928826" cy="1933673"/>
          </a:xfrm>
          <a:prstGeom prst="rect">
            <a:avLst/>
          </a:prstGeom>
          <a:noFill/>
        </p:spPr>
      </p:pic>
      <p:pic>
        <p:nvPicPr>
          <p:cNvPr id="11" name="Picture 4" descr="http://img1.liveinternet.ru/images/attach/c/2/69/415/69415995_12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5984" y="4590127"/>
            <a:ext cx="1785950" cy="2267873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9632" y="4714884"/>
            <a:ext cx="214311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вал 16"/>
          <p:cNvSpPr/>
          <p:nvPr/>
        </p:nvSpPr>
        <p:spPr>
          <a:xfrm>
            <a:off x="142876" y="542926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</a:t>
            </a:r>
            <a:endParaRPr lang="ru-RU" sz="3200" b="1" dirty="0"/>
          </a:p>
        </p:txBody>
      </p:sp>
      <p:sp>
        <p:nvSpPr>
          <p:cNvPr id="18" name="Овал 17"/>
          <p:cNvSpPr/>
          <p:nvPr/>
        </p:nvSpPr>
        <p:spPr>
          <a:xfrm>
            <a:off x="8215338" y="5572140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ru-RU" sz="3200" b="1" dirty="0"/>
          </a:p>
        </p:txBody>
      </p:sp>
      <p:sp>
        <p:nvSpPr>
          <p:cNvPr id="19" name="Овал 18"/>
          <p:cNvSpPr/>
          <p:nvPr/>
        </p:nvSpPr>
        <p:spPr>
          <a:xfrm>
            <a:off x="4286248" y="5710145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20" name="Овал 19"/>
          <p:cNvSpPr/>
          <p:nvPr/>
        </p:nvSpPr>
        <p:spPr>
          <a:xfrm>
            <a:off x="3000364" y="571501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</a:t>
            </a:r>
            <a:endParaRPr lang="ru-RU" sz="3200" b="1" dirty="0"/>
          </a:p>
        </p:txBody>
      </p:sp>
      <p:sp>
        <p:nvSpPr>
          <p:cNvPr id="23" name="Овал 22"/>
          <p:cNvSpPr/>
          <p:nvPr/>
        </p:nvSpPr>
        <p:spPr>
          <a:xfrm>
            <a:off x="5500694" y="5572140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6</a:t>
            </a:r>
            <a:endParaRPr lang="ru-RU" sz="3200" b="1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571984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Овал 26"/>
          <p:cNvSpPr/>
          <p:nvPr/>
        </p:nvSpPr>
        <p:spPr>
          <a:xfrm>
            <a:off x="6786578" y="571501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</a:t>
            </a:r>
            <a:endParaRPr lang="ru-RU" sz="3200" b="1" dirty="0"/>
          </a:p>
        </p:txBody>
      </p:sp>
      <p:pic>
        <p:nvPicPr>
          <p:cNvPr id="22" name="Picture 5" descr="C:\Documents and Settings\User\Рабочий стол\image-20378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745" y="4429132"/>
            <a:ext cx="2156619" cy="228601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1200935" y="5286412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4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st-animation.ru/lanim/givotnie/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stat16.privet.ru/lr/0b0bd2dda0cb98aa244210d7a36319e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42853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mg-fotki.yandex.ru/get/4404/novprospekt.12/0_6bef3_18ee2dd7_X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14884"/>
            <a:ext cx="1357322" cy="1872168"/>
          </a:xfrm>
          <a:prstGeom prst="rect">
            <a:avLst/>
          </a:prstGeom>
          <a:noFill/>
        </p:spPr>
      </p:pic>
      <p:pic>
        <p:nvPicPr>
          <p:cNvPr id="9" name="Picture 4" descr="http://img-fotki.yandex.ru/get/5817/127448923.6/0_650d0_538009ec_X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62" y="4572007"/>
            <a:ext cx="1532346" cy="2143141"/>
          </a:xfrm>
          <a:prstGeom prst="rect">
            <a:avLst/>
          </a:prstGeom>
          <a:noFill/>
        </p:spPr>
      </p:pic>
      <p:pic>
        <p:nvPicPr>
          <p:cNvPr id="10" name="Picture 6" descr="http://img-fotki.yandex.ru/get/5309/113882196.d7/0_63d57_dbc776bf_XL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2" y="4887970"/>
            <a:ext cx="1928826" cy="1933673"/>
          </a:xfrm>
          <a:prstGeom prst="rect">
            <a:avLst/>
          </a:prstGeom>
          <a:noFill/>
        </p:spPr>
      </p:pic>
      <p:pic>
        <p:nvPicPr>
          <p:cNvPr id="11" name="Picture 4" descr="http://img1.liveinternet.ru/images/attach/c/2/69/415/69415995_12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7554" y="4553770"/>
            <a:ext cx="1785950" cy="2267873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1202" y="4678527"/>
            <a:ext cx="214311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вал 16"/>
          <p:cNvSpPr/>
          <p:nvPr/>
        </p:nvSpPr>
        <p:spPr>
          <a:xfrm>
            <a:off x="142876" y="542926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</a:t>
            </a:r>
            <a:endParaRPr lang="ru-RU" sz="3200" b="1" dirty="0"/>
          </a:p>
        </p:txBody>
      </p:sp>
      <p:sp>
        <p:nvSpPr>
          <p:cNvPr id="18" name="Овал 17"/>
          <p:cNvSpPr/>
          <p:nvPr/>
        </p:nvSpPr>
        <p:spPr>
          <a:xfrm>
            <a:off x="1532346" y="5429288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ru-RU" sz="3200" b="1" dirty="0"/>
          </a:p>
        </p:txBody>
      </p:sp>
      <p:sp>
        <p:nvSpPr>
          <p:cNvPr id="19" name="Овал 18"/>
          <p:cNvSpPr/>
          <p:nvPr/>
        </p:nvSpPr>
        <p:spPr>
          <a:xfrm>
            <a:off x="5357818" y="5673788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20" name="Овал 19"/>
          <p:cNvSpPr/>
          <p:nvPr/>
        </p:nvSpPr>
        <p:spPr>
          <a:xfrm>
            <a:off x="4071934" y="5678659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</a:t>
            </a:r>
            <a:endParaRPr lang="ru-RU" sz="3200" b="1" dirty="0"/>
          </a:p>
        </p:txBody>
      </p:sp>
      <p:sp>
        <p:nvSpPr>
          <p:cNvPr id="23" name="Овал 22"/>
          <p:cNvSpPr/>
          <p:nvPr/>
        </p:nvSpPr>
        <p:spPr>
          <a:xfrm>
            <a:off x="6572264" y="5535783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6</a:t>
            </a:r>
            <a:endParaRPr lang="ru-RU" sz="3200" b="1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535627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Овал 26"/>
          <p:cNvSpPr/>
          <p:nvPr/>
        </p:nvSpPr>
        <p:spPr>
          <a:xfrm>
            <a:off x="7858148" y="5678659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</a:t>
            </a:r>
            <a:endParaRPr lang="ru-RU" sz="3200" b="1" dirty="0"/>
          </a:p>
        </p:txBody>
      </p:sp>
      <p:pic>
        <p:nvPicPr>
          <p:cNvPr id="22" name="Picture 5" descr="C:\Documents and Settings\User\Рабочий стол\image-20378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9629" y="4571984"/>
            <a:ext cx="2156619" cy="228601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2486819" y="542926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4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st-animation.ru/lanim/givotnie/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stat16.privet.ru/lr/0b0bd2dda0cb98aa244210d7a36319e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42853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mg-fotki.yandex.ru/get/4404/novprospekt.12/0_6bef3_18ee2dd7_X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14884"/>
            <a:ext cx="1357322" cy="1872168"/>
          </a:xfrm>
          <a:prstGeom prst="rect">
            <a:avLst/>
          </a:prstGeom>
          <a:noFill/>
        </p:spPr>
      </p:pic>
      <p:pic>
        <p:nvPicPr>
          <p:cNvPr id="9" name="Picture 4" descr="http://img-fotki.yandex.ru/get/5817/127448923.6/0_650d0_538009ec_X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62" y="4572007"/>
            <a:ext cx="1532346" cy="2143141"/>
          </a:xfrm>
          <a:prstGeom prst="rect">
            <a:avLst/>
          </a:prstGeom>
          <a:noFill/>
        </p:spPr>
      </p:pic>
      <p:pic>
        <p:nvPicPr>
          <p:cNvPr id="10" name="Picture 6" descr="http://img-fotki.yandex.ru/get/5309/113882196.d7/0_63d57_dbc776bf_XL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3108" y="4714884"/>
            <a:ext cx="1928826" cy="1933673"/>
          </a:xfrm>
          <a:prstGeom prst="rect">
            <a:avLst/>
          </a:prstGeom>
          <a:noFill/>
        </p:spPr>
      </p:pic>
      <p:pic>
        <p:nvPicPr>
          <p:cNvPr id="11" name="Picture 4" descr="http://img1.liveinternet.ru/images/attach/c/2/69/415/69415995_12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9190" y="4590127"/>
            <a:ext cx="1785950" cy="2267873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1202" y="4678527"/>
            <a:ext cx="214311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вал 16"/>
          <p:cNvSpPr/>
          <p:nvPr/>
        </p:nvSpPr>
        <p:spPr>
          <a:xfrm>
            <a:off x="142876" y="542926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</a:t>
            </a:r>
            <a:endParaRPr lang="ru-RU" sz="3200" b="1" dirty="0"/>
          </a:p>
        </p:txBody>
      </p:sp>
      <p:sp>
        <p:nvSpPr>
          <p:cNvPr id="18" name="Овал 17"/>
          <p:cNvSpPr/>
          <p:nvPr/>
        </p:nvSpPr>
        <p:spPr>
          <a:xfrm>
            <a:off x="1532346" y="5429288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ru-RU" sz="3200" b="1" dirty="0"/>
          </a:p>
        </p:txBody>
      </p:sp>
      <p:sp>
        <p:nvSpPr>
          <p:cNvPr id="19" name="Овал 18"/>
          <p:cNvSpPr/>
          <p:nvPr/>
        </p:nvSpPr>
        <p:spPr>
          <a:xfrm>
            <a:off x="3000364" y="5500702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20" name="Овал 19"/>
          <p:cNvSpPr/>
          <p:nvPr/>
        </p:nvSpPr>
        <p:spPr>
          <a:xfrm>
            <a:off x="5643570" y="571501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</a:t>
            </a:r>
            <a:endParaRPr lang="ru-RU" sz="3200" b="1" dirty="0"/>
          </a:p>
        </p:txBody>
      </p:sp>
      <p:sp>
        <p:nvSpPr>
          <p:cNvPr id="23" name="Овал 22"/>
          <p:cNvSpPr/>
          <p:nvPr/>
        </p:nvSpPr>
        <p:spPr>
          <a:xfrm>
            <a:off x="6572264" y="5535783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6</a:t>
            </a:r>
            <a:endParaRPr lang="ru-RU" sz="3200" b="1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535627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Овал 26"/>
          <p:cNvSpPr/>
          <p:nvPr/>
        </p:nvSpPr>
        <p:spPr>
          <a:xfrm>
            <a:off x="7858148" y="5678659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</a:t>
            </a:r>
            <a:endParaRPr lang="ru-RU" sz="3200" b="1" dirty="0"/>
          </a:p>
        </p:txBody>
      </p:sp>
      <p:pic>
        <p:nvPicPr>
          <p:cNvPr id="22" name="Picture 5" descr="C:\Documents and Settings\User\Рабочий стол\image-20378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500570"/>
            <a:ext cx="2156619" cy="228601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3857620" y="5357850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4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st-animation.ru/lanim/givotnie/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stat16.privet.ru/lr/0b0bd2dda0cb98aa244210d7a36319e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42853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mg-fotki.yandex.ru/get/4404/novprospekt.12/0_6bef3_18ee2dd7_X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14884"/>
            <a:ext cx="1357322" cy="1872168"/>
          </a:xfrm>
          <a:prstGeom prst="rect">
            <a:avLst/>
          </a:prstGeom>
          <a:noFill/>
        </p:spPr>
      </p:pic>
      <p:pic>
        <p:nvPicPr>
          <p:cNvPr id="9" name="Picture 4" descr="http://img-fotki.yandex.ru/get/5817/127448923.6/0_650d0_538009ec_X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62" y="4572007"/>
            <a:ext cx="1532346" cy="2143141"/>
          </a:xfrm>
          <a:prstGeom prst="rect">
            <a:avLst/>
          </a:prstGeom>
          <a:noFill/>
        </p:spPr>
      </p:pic>
      <p:pic>
        <p:nvPicPr>
          <p:cNvPr id="10" name="Picture 6" descr="http://img-fotki.yandex.ru/get/5309/113882196.d7/0_63d57_dbc776bf_XL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3108" y="4714884"/>
            <a:ext cx="1928826" cy="1933673"/>
          </a:xfrm>
          <a:prstGeom prst="rect">
            <a:avLst/>
          </a:prstGeom>
          <a:noFill/>
        </p:spPr>
      </p:pic>
      <p:pic>
        <p:nvPicPr>
          <p:cNvPr id="11" name="Picture 4" descr="http://img1.liveinternet.ru/images/attach/c/2/69/415/69415995_12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81780" y="4429132"/>
            <a:ext cx="1785950" cy="2267873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92" y="4517532"/>
            <a:ext cx="214311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вал 16"/>
          <p:cNvSpPr/>
          <p:nvPr/>
        </p:nvSpPr>
        <p:spPr>
          <a:xfrm>
            <a:off x="142876" y="542926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</a:t>
            </a:r>
            <a:endParaRPr lang="ru-RU" sz="3200" b="1" dirty="0"/>
          </a:p>
        </p:txBody>
      </p:sp>
      <p:sp>
        <p:nvSpPr>
          <p:cNvPr id="18" name="Овал 17"/>
          <p:cNvSpPr/>
          <p:nvPr/>
        </p:nvSpPr>
        <p:spPr>
          <a:xfrm>
            <a:off x="1532346" y="5429288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ru-RU" sz="3200" b="1" dirty="0"/>
          </a:p>
        </p:txBody>
      </p:sp>
      <p:sp>
        <p:nvSpPr>
          <p:cNvPr id="19" name="Овал 18"/>
          <p:cNvSpPr/>
          <p:nvPr/>
        </p:nvSpPr>
        <p:spPr>
          <a:xfrm>
            <a:off x="3000364" y="5500702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20" name="Овал 19"/>
          <p:cNvSpPr/>
          <p:nvPr/>
        </p:nvSpPr>
        <p:spPr>
          <a:xfrm>
            <a:off x="7096160" y="5554021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</a:t>
            </a:r>
            <a:endParaRPr lang="ru-RU" sz="3200" b="1" dirty="0"/>
          </a:p>
        </p:txBody>
      </p:sp>
      <p:sp>
        <p:nvSpPr>
          <p:cNvPr id="23" name="Овал 22"/>
          <p:cNvSpPr/>
          <p:nvPr/>
        </p:nvSpPr>
        <p:spPr>
          <a:xfrm>
            <a:off x="8024854" y="5374788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6</a:t>
            </a:r>
            <a:endParaRPr lang="ru-RU" sz="3200" b="1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357694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Овал 26"/>
          <p:cNvSpPr/>
          <p:nvPr/>
        </p:nvSpPr>
        <p:spPr>
          <a:xfrm>
            <a:off x="5572132" y="550072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</a:t>
            </a:r>
            <a:endParaRPr lang="ru-RU" sz="3200" b="1" dirty="0"/>
          </a:p>
        </p:txBody>
      </p:sp>
      <p:pic>
        <p:nvPicPr>
          <p:cNvPr id="22" name="Picture 5" descr="C:\Documents and Settings\User\Рабочий стол\image-20378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5513" y="4571984"/>
            <a:ext cx="2156619" cy="228601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3772703" y="542926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4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st-animation.ru/lanim/givotnie/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stat16.privet.ru/lr/0b0bd2dda0cb98aa244210d7a36319e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42853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mg-fotki.yandex.ru/get/4404/novprospekt.12/0_6bef3_18ee2dd7_X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14884"/>
            <a:ext cx="1357322" cy="1872168"/>
          </a:xfrm>
          <a:prstGeom prst="rect">
            <a:avLst/>
          </a:prstGeom>
          <a:noFill/>
        </p:spPr>
      </p:pic>
      <p:pic>
        <p:nvPicPr>
          <p:cNvPr id="9" name="Picture 4" descr="http://img-fotki.yandex.ru/get/5817/127448923.6/0_650d0_538009ec_X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62" y="4572007"/>
            <a:ext cx="1532346" cy="2143141"/>
          </a:xfrm>
          <a:prstGeom prst="rect">
            <a:avLst/>
          </a:prstGeom>
          <a:noFill/>
        </p:spPr>
      </p:pic>
      <p:pic>
        <p:nvPicPr>
          <p:cNvPr id="10" name="Picture 6" descr="http://img-fotki.yandex.ru/get/5309/113882196.d7/0_63d57_dbc776bf_XL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3108" y="4714884"/>
            <a:ext cx="1928826" cy="1933673"/>
          </a:xfrm>
          <a:prstGeom prst="rect">
            <a:avLst/>
          </a:prstGeom>
          <a:noFill/>
        </p:spPr>
      </p:pic>
      <p:pic>
        <p:nvPicPr>
          <p:cNvPr id="11" name="Picture 4" descr="http://img1.liveinternet.ru/images/attach/c/2/69/415/69415995_12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0958" y="4429132"/>
            <a:ext cx="1785950" cy="2267873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500570"/>
            <a:ext cx="214311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вал 16"/>
          <p:cNvSpPr/>
          <p:nvPr/>
        </p:nvSpPr>
        <p:spPr>
          <a:xfrm>
            <a:off x="142876" y="542926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</a:t>
            </a:r>
            <a:endParaRPr lang="ru-RU" sz="3200" b="1" dirty="0"/>
          </a:p>
        </p:txBody>
      </p:sp>
      <p:sp>
        <p:nvSpPr>
          <p:cNvPr id="18" name="Овал 17"/>
          <p:cNvSpPr/>
          <p:nvPr/>
        </p:nvSpPr>
        <p:spPr>
          <a:xfrm>
            <a:off x="1532346" y="5429288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ru-RU" sz="3200" b="1" dirty="0"/>
          </a:p>
        </p:txBody>
      </p:sp>
      <p:sp>
        <p:nvSpPr>
          <p:cNvPr id="19" name="Овал 18"/>
          <p:cNvSpPr/>
          <p:nvPr/>
        </p:nvSpPr>
        <p:spPr>
          <a:xfrm>
            <a:off x="3000364" y="5500702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20" name="Овал 19"/>
          <p:cNvSpPr/>
          <p:nvPr/>
        </p:nvSpPr>
        <p:spPr>
          <a:xfrm>
            <a:off x="8215338" y="5554021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</a:t>
            </a:r>
            <a:endParaRPr lang="ru-RU" sz="3200" b="1" dirty="0"/>
          </a:p>
        </p:txBody>
      </p:sp>
      <p:sp>
        <p:nvSpPr>
          <p:cNvPr id="23" name="Овал 22"/>
          <p:cNvSpPr/>
          <p:nvPr/>
        </p:nvSpPr>
        <p:spPr>
          <a:xfrm>
            <a:off x="6881822" y="535782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6</a:t>
            </a:r>
            <a:endParaRPr lang="ru-RU" sz="3200" b="1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357694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Овал 26"/>
          <p:cNvSpPr/>
          <p:nvPr/>
        </p:nvSpPr>
        <p:spPr>
          <a:xfrm>
            <a:off x="5572132" y="550072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</a:t>
            </a:r>
            <a:endParaRPr lang="ru-RU" sz="3200" b="1" dirty="0"/>
          </a:p>
        </p:txBody>
      </p:sp>
      <p:pic>
        <p:nvPicPr>
          <p:cNvPr id="22" name="Picture 5" descr="C:\Documents and Settings\User\Рабочий стол\image-20378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5513" y="4571984"/>
            <a:ext cx="2156619" cy="228601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3772703" y="542926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4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icrostocker.com.ua/upload/image/fotos/big/b820531ae8e15ef0423d4123650acb7f.jpg"/>
          <p:cNvPicPr>
            <a:picLocks noChangeAspect="1" noChangeArrowheads="1"/>
          </p:cNvPicPr>
          <p:nvPr/>
        </p:nvPicPr>
        <p:blipFill>
          <a:blip r:embed="rId2" cstate="print"/>
          <a:srcRect l="6122" t="6980" r="816" b="2285"/>
          <a:stretch>
            <a:fillRect/>
          </a:stretch>
        </p:blipFill>
        <p:spPr bwMode="auto">
          <a:xfrm>
            <a:off x="3143240" y="357166"/>
            <a:ext cx="5429288" cy="5572164"/>
          </a:xfrm>
          <a:prstGeom prst="rect">
            <a:avLst/>
          </a:prstGeom>
          <a:noFill/>
        </p:spPr>
      </p:pic>
      <p:pic>
        <p:nvPicPr>
          <p:cNvPr id="21506" name="Picture 2" descr="http://img-fotki.yandex.ru/get/4404/novprospekt.12/0_6bef3_18ee2dd7_X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1480"/>
            <a:ext cx="2214578" cy="305459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2714612" y="428604"/>
            <a:ext cx="5072098" cy="71438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0" i="0" u="none" strike="noStrike" kern="1200" normalizeH="0" baseline="0" noProof="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Гра </a:t>
            </a:r>
            <a:r>
              <a:rPr kumimoji="0" lang="uk-UA" sz="5000" i="0" u="none" strike="noStrike" kern="1200" normalizeH="0" baseline="0" noProof="0" dirty="0" err="1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“Весела</a:t>
            </a:r>
            <a:r>
              <a:rPr kumimoji="0" lang="uk-UA" sz="5000" i="0" u="none" strike="noStrike" kern="1200" normalizeH="0" noProof="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 </a:t>
            </a:r>
            <a:r>
              <a:rPr kumimoji="0" lang="uk-UA" sz="5000" i="0" u="none" strike="noStrike" kern="1200" normalizeH="0" noProof="0" dirty="0" err="1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лічба</a:t>
            </a:r>
            <a:r>
              <a:rPr kumimoji="0" lang="uk-UA" sz="5000" i="0" u="none" strike="noStrike" kern="1200" normalizeH="0" baseline="0" noProof="0" dirty="0" err="1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”</a:t>
            </a:r>
            <a:endParaRPr kumimoji="0" lang="ru-RU" sz="5000" b="1" i="0" u="none" strike="noStrike" kern="1200" cap="none" spc="0" normalizeH="0" baseline="0" noProof="0" dirty="0" smtClean="0">
              <a:ln w="18415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23556" name="Picture 4" descr="http://www.kanctovary.ru/upload/7fd/kraski-akvarelnye-luch-klassika-24-tsveta-bez-kistochki.jpg"/>
          <p:cNvPicPr>
            <a:picLocks noChangeAspect="1" noChangeArrowheads="1"/>
          </p:cNvPicPr>
          <p:nvPr/>
        </p:nvPicPr>
        <p:blipFill>
          <a:blip r:embed="rId5" cstate="print"/>
          <a:srcRect l="6250" t="28750" r="4999" b="28750"/>
          <a:stretch>
            <a:fillRect/>
          </a:stretch>
        </p:blipFill>
        <p:spPr bwMode="auto">
          <a:xfrm rot="5400000">
            <a:off x="367219" y="4419070"/>
            <a:ext cx="2428892" cy="1163131"/>
          </a:xfrm>
          <a:prstGeom prst="rect">
            <a:avLst/>
          </a:prstGeom>
          <a:noFill/>
        </p:spPr>
      </p:pic>
      <p:pic>
        <p:nvPicPr>
          <p:cNvPr id="23558" name="Picture 6" descr="http://www.smkool.ee/tooted/bellapierre/pictures/brushes_heade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875"/>
          <a:stretch>
            <a:fillRect/>
          </a:stretch>
        </p:blipFill>
        <p:spPr bwMode="auto">
          <a:xfrm>
            <a:off x="1428728" y="3643314"/>
            <a:ext cx="721616" cy="2738305"/>
          </a:xfrm>
          <a:prstGeom prst="rect">
            <a:avLst/>
          </a:prstGeom>
          <a:noFill/>
        </p:spPr>
      </p:pic>
      <p:pic>
        <p:nvPicPr>
          <p:cNvPr id="23560" name="Picture 8" descr="http://cs5279.userapi.com/u86004955/-14/x_f193f58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071942"/>
            <a:ext cx="2523625" cy="1895294"/>
          </a:xfrm>
          <a:prstGeom prst="rect">
            <a:avLst/>
          </a:prstGeom>
          <a:noFill/>
        </p:spPr>
      </p:pic>
      <p:pic>
        <p:nvPicPr>
          <p:cNvPr id="23562" name="Picture 10" descr="http://price-list.in.ua/item_foto_225559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572008"/>
            <a:ext cx="2489141" cy="1377325"/>
          </a:xfrm>
          <a:prstGeom prst="rect">
            <a:avLst/>
          </a:prstGeom>
          <a:noFill/>
        </p:spPr>
      </p:pic>
      <p:pic>
        <p:nvPicPr>
          <p:cNvPr id="23564" name="Picture 12" descr="http://www.synlife.com/files/istock_000005140011xsmall_schluessel_klein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786190"/>
            <a:ext cx="1919758" cy="2214578"/>
          </a:xfrm>
          <a:prstGeom prst="rect">
            <a:avLst/>
          </a:prstGeom>
          <a:noFill/>
        </p:spPr>
      </p:pic>
      <p:pic>
        <p:nvPicPr>
          <p:cNvPr id="23566" name="Picture 14" descr="http://bebelux.ru/published/publicdata/DBMAGDETI/attachments/SC/products_pictures/penal_bez_napolneniia_thorka_-_mcneil_skeitbordist_9070086_b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" t="22500" r="2499" b="23124"/>
          <a:stretch>
            <a:fillRect/>
          </a:stretch>
        </p:blipFill>
        <p:spPr bwMode="auto">
          <a:xfrm>
            <a:off x="214282" y="4572008"/>
            <a:ext cx="3140809" cy="1785950"/>
          </a:xfrm>
          <a:prstGeom prst="rect">
            <a:avLst/>
          </a:prstGeom>
          <a:noFill/>
        </p:spPr>
      </p:pic>
      <p:pic>
        <p:nvPicPr>
          <p:cNvPr id="23568" name="Picture 16" descr="http://img-fotki.yandex.ru/get/5005/dream-of-moon.5b/0_678f5_f78254e3_X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4429132"/>
            <a:ext cx="2757256" cy="1571636"/>
          </a:xfrm>
          <a:prstGeom prst="rect">
            <a:avLst/>
          </a:prstGeom>
          <a:noFill/>
        </p:spPr>
      </p:pic>
      <p:pic>
        <p:nvPicPr>
          <p:cNvPr id="23570" name="Picture 18" descr="http://www.schoolbook.com.ua/uploaded_files/catalog/059bdcd3c5e5bc087d7dca2c1b2cc1c5_%D0%BA%D0%B0%D0%BB%D0%B8%D0%B3%D1%80%D0%B0%D1%84_%D0%BF%D1%80%D0%BE%D0%BF%D0%B8%D1%81%D0%B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472" y="3643314"/>
            <a:ext cx="2019016" cy="2500330"/>
          </a:xfrm>
          <a:prstGeom prst="rect">
            <a:avLst/>
          </a:prstGeom>
          <a:noFill/>
        </p:spPr>
      </p:pic>
      <p:pic>
        <p:nvPicPr>
          <p:cNvPr id="23572" name="Picture 20" descr="http://cdn.dickblick.com/items/204/97/20497-3080-1-3ww-l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428596" y="3857628"/>
            <a:ext cx="2143140" cy="2143140"/>
          </a:xfrm>
          <a:prstGeom prst="rect">
            <a:avLst/>
          </a:prstGeom>
          <a:noFill/>
        </p:spPr>
      </p:pic>
      <p:pic>
        <p:nvPicPr>
          <p:cNvPr id="23574" name="Picture 22" descr="http://bookbuy.org.ua/image/cache/data/Genez%201/1779_0-500x500.png"/>
          <p:cNvPicPr>
            <a:picLocks noChangeAspect="1" noChangeArrowheads="1"/>
          </p:cNvPicPr>
          <p:nvPr/>
        </p:nvPicPr>
        <p:blipFill>
          <a:blip r:embed="rId14" cstate="print"/>
          <a:srcRect l="11765" r="33333"/>
          <a:stretch>
            <a:fillRect/>
          </a:stretch>
        </p:blipFill>
        <p:spPr bwMode="auto">
          <a:xfrm>
            <a:off x="500034" y="2857496"/>
            <a:ext cx="1972249" cy="359231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400</TotalTime>
  <Words>151</Words>
  <Application>Microsoft Office PowerPoint</Application>
  <PresentationFormat>Экран (4:3)</PresentationFormat>
  <Paragraphs>121</Paragraphs>
  <Slides>33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2012-10-09T17:39:53Z</dcterms:created>
  <dcterms:modified xsi:type="dcterms:W3CDTF">2012-10-17T18:59:43Z</dcterms:modified>
</cp:coreProperties>
</file>